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57" r:id="rId3"/>
    <p:sldId id="273" r:id="rId4"/>
    <p:sldId id="274" r:id="rId5"/>
    <p:sldId id="262" r:id="rId6"/>
    <p:sldId id="295" r:id="rId7"/>
    <p:sldId id="285" r:id="rId8"/>
    <p:sldId id="266" r:id="rId9"/>
    <p:sldId id="263" r:id="rId10"/>
    <p:sldId id="264" r:id="rId11"/>
    <p:sldId id="268" r:id="rId12"/>
    <p:sldId id="265" r:id="rId13"/>
    <p:sldId id="269" r:id="rId14"/>
    <p:sldId id="270" r:id="rId15"/>
    <p:sldId id="271" r:id="rId16"/>
    <p:sldId id="272" r:id="rId17"/>
    <p:sldId id="277" r:id="rId18"/>
    <p:sldId id="281" r:id="rId19"/>
    <p:sldId id="282" r:id="rId20"/>
    <p:sldId id="283" r:id="rId21"/>
    <p:sldId id="287" r:id="rId22"/>
    <p:sldId id="288" r:id="rId23"/>
    <p:sldId id="289" r:id="rId24"/>
    <p:sldId id="290" r:id="rId25"/>
    <p:sldId id="291" r:id="rId26"/>
    <p:sldId id="284" r:id="rId27"/>
    <p:sldId id="286" r:id="rId28"/>
    <p:sldId id="292" r:id="rId29"/>
    <p:sldId id="293" r:id="rId30"/>
    <p:sldId id="278" r:id="rId31"/>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74" y="-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675D4677-B3EF-4CE8-8F7D-5FD34D9F6A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xmlns="" id="{BF87FCFC-CCC6-4EC2-A3B7-358EE45315E3}"/>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D09010D-9951-4CA2-B118-B7640EED8D93}" type="datetimeFigureOut">
              <a:rPr lang="en-US"/>
              <a:pPr>
                <a:defRPr/>
              </a:pPr>
              <a:t>5/8/2020</a:t>
            </a:fld>
            <a:endParaRPr lang="en-US"/>
          </a:p>
        </p:txBody>
      </p:sp>
      <p:sp>
        <p:nvSpPr>
          <p:cNvPr id="4" name="Slide Image Placeholder 3">
            <a:extLst>
              <a:ext uri="{FF2B5EF4-FFF2-40B4-BE49-F238E27FC236}">
                <a16:creationId xmlns:a16="http://schemas.microsoft.com/office/drawing/2014/main" xmlns="" id="{6EE3EFBD-8B41-42E5-B8E5-1460F5BC371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B30BE8A4-C2E4-4D05-81AC-DC76BBB529A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B9D26083-3C2D-44FC-8268-9E2235D797B1}"/>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xmlns="" id="{301BA9C5-ADD2-41BD-BCF2-3EFC082FB13D}"/>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476BE5BD-CB2D-4312-945E-13E4A27A29BD}" type="slidenum">
              <a:rPr lang="en-US" altLang="en-US"/>
              <a:pPr>
                <a:defRPr/>
              </a:pPr>
              <a:t>‹#›</a:t>
            </a:fld>
            <a:endParaRPr lang="en-US" altLang="en-US"/>
          </a:p>
        </p:txBody>
      </p:sp>
    </p:spTree>
    <p:extLst>
      <p:ext uri="{BB962C8B-B14F-4D97-AF65-F5344CB8AC3E}">
        <p14:creationId xmlns:p14="http://schemas.microsoft.com/office/powerpoint/2010/main" val="2102829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xmlns="" id="{AF9038A7-9EC6-4745-86AC-032886BC006A}"/>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xmlns="" id="{AA595173-6A38-4945-BD9D-971406EBBA28}"/>
              </a:ext>
            </a:extLst>
          </p:cNvPr>
          <p:cNvSpPr>
            <a:spLocks noGrp="1"/>
          </p:cNvSpPr>
          <p:nvPr>
            <p:ph type="dt" sz="half" idx="10"/>
          </p:nvPr>
        </p:nvSpPr>
        <p:spPr/>
        <p:txBody>
          <a:bodyPr/>
          <a:lstStyle>
            <a:lvl1pPr>
              <a:defRPr/>
            </a:lvl1pPr>
          </a:lstStyle>
          <a:p>
            <a:pPr>
              <a:defRPr/>
            </a:pPr>
            <a:fld id="{AD1F0B72-E5E7-4042-A2D4-B49847375FFC}" type="datetimeFigureOut">
              <a:rPr lang="en-US"/>
              <a:pPr>
                <a:defRPr/>
              </a:pPr>
              <a:t>5/8/2020</a:t>
            </a:fld>
            <a:endParaRPr lang="en-US"/>
          </a:p>
        </p:txBody>
      </p:sp>
      <p:sp>
        <p:nvSpPr>
          <p:cNvPr id="6" name="Footer Placeholder 4">
            <a:extLst>
              <a:ext uri="{FF2B5EF4-FFF2-40B4-BE49-F238E27FC236}">
                <a16:creationId xmlns:a16="http://schemas.microsoft.com/office/drawing/2014/main" xmlns="" id="{8CC57DDD-BD84-4BDC-B825-61A55A867F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CB64E6AE-A5A3-4593-ACCE-2982CFBBE06D}"/>
              </a:ext>
            </a:extLst>
          </p:cNvPr>
          <p:cNvSpPr>
            <a:spLocks noGrp="1"/>
          </p:cNvSpPr>
          <p:nvPr>
            <p:ph type="sldNum" sz="quarter" idx="12"/>
          </p:nvPr>
        </p:nvSpPr>
        <p:spPr>
          <a:xfrm>
            <a:off x="531813" y="4529138"/>
            <a:ext cx="779462" cy="365125"/>
          </a:xfrm>
        </p:spPr>
        <p:txBody>
          <a:bodyPr/>
          <a:lstStyle>
            <a:lvl1pPr>
              <a:defRPr/>
            </a:lvl1pPr>
          </a:lstStyle>
          <a:p>
            <a:pPr>
              <a:defRPr/>
            </a:pPr>
            <a:fld id="{A3A1484B-89A8-46CA-A645-120704C6AB47}" type="slidenum">
              <a:rPr lang="en-US" altLang="en-US"/>
              <a:pPr>
                <a:defRPr/>
              </a:pPr>
              <a:t>‹#›</a:t>
            </a:fld>
            <a:endParaRPr lang="en-US" altLang="en-US"/>
          </a:p>
        </p:txBody>
      </p:sp>
    </p:spTree>
    <p:extLst>
      <p:ext uri="{BB962C8B-B14F-4D97-AF65-F5344CB8AC3E}">
        <p14:creationId xmlns:p14="http://schemas.microsoft.com/office/powerpoint/2010/main" val="3617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A4689E60-1DC6-473D-A3CE-8152B8CA61C6}"/>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718747D0-2DB9-4738-9720-44949C32CB79}"/>
              </a:ext>
            </a:extLst>
          </p:cNvPr>
          <p:cNvSpPr>
            <a:spLocks noGrp="1"/>
          </p:cNvSpPr>
          <p:nvPr>
            <p:ph type="dt" sz="half" idx="10"/>
          </p:nvPr>
        </p:nvSpPr>
        <p:spPr/>
        <p:txBody>
          <a:bodyPr/>
          <a:lstStyle>
            <a:lvl1pPr>
              <a:defRPr/>
            </a:lvl1pPr>
          </a:lstStyle>
          <a:p>
            <a:pPr>
              <a:defRPr/>
            </a:pPr>
            <a:fld id="{68F06BC0-8AE1-4AF0-B222-2B5BBCB9C746}" type="datetimeFigureOut">
              <a:rPr lang="en-US"/>
              <a:pPr>
                <a:defRPr/>
              </a:pPr>
              <a:t>5/8/2020</a:t>
            </a:fld>
            <a:endParaRPr lang="en-US"/>
          </a:p>
        </p:txBody>
      </p:sp>
      <p:sp>
        <p:nvSpPr>
          <p:cNvPr id="6" name="Footer Placeholder 4">
            <a:extLst>
              <a:ext uri="{FF2B5EF4-FFF2-40B4-BE49-F238E27FC236}">
                <a16:creationId xmlns:a16="http://schemas.microsoft.com/office/drawing/2014/main" xmlns="" id="{F36439CD-15EF-4A0C-A50F-6C7092C50BF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D8F68824-A941-4B71-9B4E-F546D6EEB401}"/>
              </a:ext>
            </a:extLst>
          </p:cNvPr>
          <p:cNvSpPr>
            <a:spLocks noGrp="1"/>
          </p:cNvSpPr>
          <p:nvPr>
            <p:ph type="sldNum" sz="quarter" idx="12"/>
          </p:nvPr>
        </p:nvSpPr>
        <p:spPr>
          <a:xfrm>
            <a:off x="531813" y="3244850"/>
            <a:ext cx="779462" cy="365125"/>
          </a:xfrm>
        </p:spPr>
        <p:txBody>
          <a:bodyPr/>
          <a:lstStyle>
            <a:lvl1pPr>
              <a:defRPr/>
            </a:lvl1pPr>
          </a:lstStyle>
          <a:p>
            <a:pPr>
              <a:defRPr/>
            </a:pPr>
            <a:fld id="{ADB660C7-4FB4-4123-982B-8D72396A0BB0}" type="slidenum">
              <a:rPr lang="en-US" altLang="en-US"/>
              <a:pPr>
                <a:defRPr/>
              </a:pPr>
              <a:t>‹#›</a:t>
            </a:fld>
            <a:endParaRPr lang="en-US" altLang="en-US"/>
          </a:p>
        </p:txBody>
      </p:sp>
    </p:spTree>
    <p:extLst>
      <p:ext uri="{BB962C8B-B14F-4D97-AF65-F5344CB8AC3E}">
        <p14:creationId xmlns:p14="http://schemas.microsoft.com/office/powerpoint/2010/main" val="1029312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48FE5663-E180-4411-8036-95FF13EB24BD}"/>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CB0FFBAF-F9D6-4DE0-B5BC-6F06BC6ABACE}"/>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8D71FA73-9333-40F6-81FE-C9246A92ED89}"/>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xmlns="" id="{8529EBEF-7655-4A52-B896-A442B6FCF4BF}"/>
              </a:ext>
            </a:extLst>
          </p:cNvPr>
          <p:cNvSpPr>
            <a:spLocks noGrp="1"/>
          </p:cNvSpPr>
          <p:nvPr>
            <p:ph type="dt" sz="half" idx="14"/>
          </p:nvPr>
        </p:nvSpPr>
        <p:spPr/>
        <p:txBody>
          <a:bodyPr/>
          <a:lstStyle>
            <a:lvl1pPr>
              <a:defRPr/>
            </a:lvl1pPr>
          </a:lstStyle>
          <a:p>
            <a:pPr>
              <a:defRPr/>
            </a:pPr>
            <a:fld id="{90F48D06-8C3D-4650-92CA-683000C1D7B5}" type="datetimeFigureOut">
              <a:rPr lang="en-US"/>
              <a:pPr>
                <a:defRPr/>
              </a:pPr>
              <a:t>5/8/2020</a:t>
            </a:fld>
            <a:endParaRPr lang="en-US"/>
          </a:p>
        </p:txBody>
      </p:sp>
      <p:sp>
        <p:nvSpPr>
          <p:cNvPr id="9" name="Footer Placeholder 4">
            <a:extLst>
              <a:ext uri="{FF2B5EF4-FFF2-40B4-BE49-F238E27FC236}">
                <a16:creationId xmlns:a16="http://schemas.microsoft.com/office/drawing/2014/main" xmlns="" id="{5958F20B-F258-4BC7-B908-689B6F93EE7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xmlns="" id="{461B1EEC-0529-41BE-AD2C-EB89382C5A77}"/>
              </a:ext>
            </a:extLst>
          </p:cNvPr>
          <p:cNvSpPr>
            <a:spLocks noGrp="1"/>
          </p:cNvSpPr>
          <p:nvPr>
            <p:ph type="sldNum" sz="quarter" idx="16"/>
          </p:nvPr>
        </p:nvSpPr>
        <p:spPr>
          <a:xfrm>
            <a:off x="531813" y="3244850"/>
            <a:ext cx="779462" cy="365125"/>
          </a:xfrm>
        </p:spPr>
        <p:txBody>
          <a:bodyPr/>
          <a:lstStyle>
            <a:lvl1pPr>
              <a:defRPr/>
            </a:lvl1pPr>
          </a:lstStyle>
          <a:p>
            <a:pPr>
              <a:defRPr/>
            </a:pPr>
            <a:fld id="{511E1356-44DC-4C6D-A8EB-0996E7766CD0}" type="slidenum">
              <a:rPr lang="en-US" altLang="en-US"/>
              <a:pPr>
                <a:defRPr/>
              </a:pPr>
              <a:t>‹#›</a:t>
            </a:fld>
            <a:endParaRPr lang="en-US" altLang="en-US"/>
          </a:p>
        </p:txBody>
      </p:sp>
    </p:spTree>
    <p:extLst>
      <p:ext uri="{BB962C8B-B14F-4D97-AF65-F5344CB8AC3E}">
        <p14:creationId xmlns:p14="http://schemas.microsoft.com/office/powerpoint/2010/main" val="1116619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89707824-503B-4505-8AA2-16F03801AB3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F3B37B3D-EE06-4DE9-8C6E-AA73BCCB411D}"/>
              </a:ext>
            </a:extLst>
          </p:cNvPr>
          <p:cNvSpPr>
            <a:spLocks noGrp="1"/>
          </p:cNvSpPr>
          <p:nvPr>
            <p:ph type="dt" sz="half" idx="10"/>
          </p:nvPr>
        </p:nvSpPr>
        <p:spPr/>
        <p:txBody>
          <a:bodyPr/>
          <a:lstStyle>
            <a:lvl1pPr>
              <a:defRPr/>
            </a:lvl1pPr>
          </a:lstStyle>
          <a:p>
            <a:pPr>
              <a:defRPr/>
            </a:pPr>
            <a:fld id="{F02FAEE7-A967-459C-800B-64164C488DED}" type="datetimeFigureOut">
              <a:rPr lang="en-US"/>
              <a:pPr>
                <a:defRPr/>
              </a:pPr>
              <a:t>5/8/2020</a:t>
            </a:fld>
            <a:endParaRPr lang="en-US"/>
          </a:p>
        </p:txBody>
      </p:sp>
      <p:sp>
        <p:nvSpPr>
          <p:cNvPr id="7" name="Footer Placeholder 5">
            <a:extLst>
              <a:ext uri="{FF2B5EF4-FFF2-40B4-BE49-F238E27FC236}">
                <a16:creationId xmlns:a16="http://schemas.microsoft.com/office/drawing/2014/main" xmlns="" id="{2E6877D7-BADE-4FAC-B8BD-3D54DC20C18D}"/>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3B161CFA-4B42-4B42-9C5A-7851FF0FA402}"/>
              </a:ext>
            </a:extLst>
          </p:cNvPr>
          <p:cNvSpPr>
            <a:spLocks noGrp="1"/>
          </p:cNvSpPr>
          <p:nvPr>
            <p:ph type="sldNum" sz="quarter" idx="12"/>
          </p:nvPr>
        </p:nvSpPr>
        <p:spPr>
          <a:xfrm>
            <a:off x="531813" y="4983163"/>
            <a:ext cx="779462" cy="365125"/>
          </a:xfrm>
        </p:spPr>
        <p:txBody>
          <a:bodyPr/>
          <a:lstStyle>
            <a:lvl1pPr>
              <a:defRPr/>
            </a:lvl1pPr>
          </a:lstStyle>
          <a:p>
            <a:pPr>
              <a:defRPr/>
            </a:pPr>
            <a:fld id="{AB4AC3D4-F188-4DEA-ABE0-ADD46A9E2971}" type="slidenum">
              <a:rPr lang="en-US" altLang="en-US"/>
              <a:pPr>
                <a:defRPr/>
              </a:pPr>
              <a:t>‹#›</a:t>
            </a:fld>
            <a:endParaRPr lang="en-US" altLang="en-US"/>
          </a:p>
        </p:txBody>
      </p:sp>
    </p:spTree>
    <p:extLst>
      <p:ext uri="{BB962C8B-B14F-4D97-AF65-F5344CB8AC3E}">
        <p14:creationId xmlns:p14="http://schemas.microsoft.com/office/powerpoint/2010/main" val="12269320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C2DCB120-F473-462E-872F-C654A9848656}"/>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36">
            <a:extLst>
              <a:ext uri="{FF2B5EF4-FFF2-40B4-BE49-F238E27FC236}">
                <a16:creationId xmlns:a16="http://schemas.microsoft.com/office/drawing/2014/main" xmlns="" id="{33F2AA93-C0A9-4499-ADC2-EBF44E5D1148}"/>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7" name="TextBox 37">
            <a:extLst>
              <a:ext uri="{FF2B5EF4-FFF2-40B4-BE49-F238E27FC236}">
                <a16:creationId xmlns:a16="http://schemas.microsoft.com/office/drawing/2014/main" xmlns="" id="{EE9378B0-F375-49DF-A631-63B0BA74C4C4}"/>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en-US"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a16="http://schemas.microsoft.com/office/drawing/2014/main" xmlns="" id="{DC046E7E-AC33-4FEB-9678-1B213A68CDC6}"/>
              </a:ext>
            </a:extLst>
          </p:cNvPr>
          <p:cNvSpPr>
            <a:spLocks noGrp="1"/>
          </p:cNvSpPr>
          <p:nvPr>
            <p:ph type="dt" sz="half" idx="14"/>
          </p:nvPr>
        </p:nvSpPr>
        <p:spPr/>
        <p:txBody>
          <a:bodyPr/>
          <a:lstStyle>
            <a:lvl1pPr>
              <a:defRPr/>
            </a:lvl1pPr>
          </a:lstStyle>
          <a:p>
            <a:pPr>
              <a:defRPr/>
            </a:pPr>
            <a:fld id="{41EC6FEC-72F9-4725-A849-9DC93AE0808A}" type="datetimeFigureOut">
              <a:rPr lang="en-US"/>
              <a:pPr>
                <a:defRPr/>
              </a:pPr>
              <a:t>5/8/2020</a:t>
            </a:fld>
            <a:endParaRPr lang="en-US"/>
          </a:p>
        </p:txBody>
      </p:sp>
      <p:sp>
        <p:nvSpPr>
          <p:cNvPr id="9" name="Footer Placeholder 5">
            <a:extLst>
              <a:ext uri="{FF2B5EF4-FFF2-40B4-BE49-F238E27FC236}">
                <a16:creationId xmlns:a16="http://schemas.microsoft.com/office/drawing/2014/main" xmlns="" id="{8FA54450-1167-415A-8F2F-EEC0BF76030A}"/>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xmlns="" id="{9E9E6857-C2F0-4006-8613-C1CED375E7C8}"/>
              </a:ext>
            </a:extLst>
          </p:cNvPr>
          <p:cNvSpPr>
            <a:spLocks noGrp="1"/>
          </p:cNvSpPr>
          <p:nvPr>
            <p:ph type="sldNum" sz="quarter" idx="16"/>
          </p:nvPr>
        </p:nvSpPr>
        <p:spPr>
          <a:xfrm>
            <a:off x="531813" y="4983163"/>
            <a:ext cx="779462" cy="365125"/>
          </a:xfrm>
        </p:spPr>
        <p:txBody>
          <a:bodyPr/>
          <a:lstStyle>
            <a:lvl1pPr>
              <a:defRPr/>
            </a:lvl1pPr>
          </a:lstStyle>
          <a:p>
            <a:pPr>
              <a:defRPr/>
            </a:pPr>
            <a:fld id="{B4A5FAFA-8952-4772-84AD-B7E548D1872A}" type="slidenum">
              <a:rPr lang="en-US" altLang="en-US"/>
              <a:pPr>
                <a:defRPr/>
              </a:pPr>
              <a:t>‹#›</a:t>
            </a:fld>
            <a:endParaRPr lang="en-US" altLang="en-US"/>
          </a:p>
        </p:txBody>
      </p:sp>
    </p:spTree>
    <p:extLst>
      <p:ext uri="{BB962C8B-B14F-4D97-AF65-F5344CB8AC3E}">
        <p14:creationId xmlns:p14="http://schemas.microsoft.com/office/powerpoint/2010/main" val="2003279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1376EB17-F7AC-4ABD-9A89-0A399F5CCA04}"/>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xmlns="" id="{4DF1CD75-E19B-4416-84F5-0C12E567581D}"/>
              </a:ext>
            </a:extLst>
          </p:cNvPr>
          <p:cNvSpPr>
            <a:spLocks noGrp="1"/>
          </p:cNvSpPr>
          <p:nvPr>
            <p:ph type="dt" sz="half" idx="14"/>
          </p:nvPr>
        </p:nvSpPr>
        <p:spPr/>
        <p:txBody>
          <a:bodyPr/>
          <a:lstStyle>
            <a:lvl1pPr>
              <a:defRPr/>
            </a:lvl1pPr>
          </a:lstStyle>
          <a:p>
            <a:pPr>
              <a:defRPr/>
            </a:pPr>
            <a:fld id="{C36DB20A-9E02-472B-AC6B-3A29A7B6E5E1}" type="datetimeFigureOut">
              <a:rPr lang="en-US"/>
              <a:pPr>
                <a:defRPr/>
              </a:pPr>
              <a:t>5/8/2020</a:t>
            </a:fld>
            <a:endParaRPr lang="en-US"/>
          </a:p>
        </p:txBody>
      </p:sp>
      <p:sp>
        <p:nvSpPr>
          <p:cNvPr id="7" name="Footer Placeholder 5">
            <a:extLst>
              <a:ext uri="{FF2B5EF4-FFF2-40B4-BE49-F238E27FC236}">
                <a16:creationId xmlns:a16="http://schemas.microsoft.com/office/drawing/2014/main" xmlns="" id="{BAC6FDE2-C284-4B6D-9F11-AEAA27342EA3}"/>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5DD9966B-565C-4DD4-8F64-F173CEF5B3B3}"/>
              </a:ext>
            </a:extLst>
          </p:cNvPr>
          <p:cNvSpPr>
            <a:spLocks noGrp="1"/>
          </p:cNvSpPr>
          <p:nvPr>
            <p:ph type="sldNum" sz="quarter" idx="16"/>
          </p:nvPr>
        </p:nvSpPr>
        <p:spPr>
          <a:xfrm>
            <a:off x="531813" y="4983163"/>
            <a:ext cx="779462" cy="365125"/>
          </a:xfrm>
        </p:spPr>
        <p:txBody>
          <a:bodyPr/>
          <a:lstStyle>
            <a:lvl1pPr>
              <a:defRPr/>
            </a:lvl1pPr>
          </a:lstStyle>
          <a:p>
            <a:pPr>
              <a:defRPr/>
            </a:pPr>
            <a:fld id="{FE007CB0-2D41-46F8-9EDE-E843194F14EA}" type="slidenum">
              <a:rPr lang="en-US" altLang="en-US"/>
              <a:pPr>
                <a:defRPr/>
              </a:pPr>
              <a:t>‹#›</a:t>
            </a:fld>
            <a:endParaRPr lang="en-US" altLang="en-US"/>
          </a:p>
        </p:txBody>
      </p:sp>
    </p:spTree>
    <p:extLst>
      <p:ext uri="{BB962C8B-B14F-4D97-AF65-F5344CB8AC3E}">
        <p14:creationId xmlns:p14="http://schemas.microsoft.com/office/powerpoint/2010/main" val="2790420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0364DEA-2003-42D5-AB0C-6877A621D8FB}"/>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ECDACEDE-9F4A-4CA7-B8FE-77FF434CAFE4}"/>
              </a:ext>
            </a:extLst>
          </p:cNvPr>
          <p:cNvSpPr>
            <a:spLocks noGrp="1"/>
          </p:cNvSpPr>
          <p:nvPr>
            <p:ph type="dt" sz="half" idx="10"/>
          </p:nvPr>
        </p:nvSpPr>
        <p:spPr/>
        <p:txBody>
          <a:bodyPr/>
          <a:lstStyle>
            <a:lvl1pPr>
              <a:defRPr/>
            </a:lvl1pPr>
          </a:lstStyle>
          <a:p>
            <a:pPr>
              <a:defRPr/>
            </a:pPr>
            <a:fld id="{1266D574-8D4A-4D69-B819-2F8F9F48641C}" type="datetimeFigureOut">
              <a:rPr lang="en-US"/>
              <a:pPr>
                <a:defRPr/>
              </a:pPr>
              <a:t>5/8/2020</a:t>
            </a:fld>
            <a:endParaRPr lang="en-US"/>
          </a:p>
        </p:txBody>
      </p:sp>
      <p:sp>
        <p:nvSpPr>
          <p:cNvPr id="6" name="Footer Placeholder 4">
            <a:extLst>
              <a:ext uri="{FF2B5EF4-FFF2-40B4-BE49-F238E27FC236}">
                <a16:creationId xmlns:a16="http://schemas.microsoft.com/office/drawing/2014/main" xmlns="" id="{B8D925E6-111E-476D-9C30-BB433748519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E8E6B551-313B-4800-9DB5-1D54C084CEDA}"/>
              </a:ext>
            </a:extLst>
          </p:cNvPr>
          <p:cNvSpPr>
            <a:spLocks noGrp="1"/>
          </p:cNvSpPr>
          <p:nvPr>
            <p:ph type="sldNum" sz="quarter" idx="12"/>
          </p:nvPr>
        </p:nvSpPr>
        <p:spPr/>
        <p:txBody>
          <a:bodyPr/>
          <a:lstStyle>
            <a:lvl1pPr>
              <a:defRPr/>
            </a:lvl1pPr>
          </a:lstStyle>
          <a:p>
            <a:pPr>
              <a:defRPr/>
            </a:pPr>
            <a:fld id="{F559BCF3-D590-448A-9B92-77557587E06C}" type="slidenum">
              <a:rPr lang="en-US" altLang="en-US"/>
              <a:pPr>
                <a:defRPr/>
              </a:pPr>
              <a:t>‹#›</a:t>
            </a:fld>
            <a:endParaRPr lang="en-US" altLang="en-US"/>
          </a:p>
        </p:txBody>
      </p:sp>
    </p:spTree>
    <p:extLst>
      <p:ext uri="{BB962C8B-B14F-4D97-AF65-F5344CB8AC3E}">
        <p14:creationId xmlns:p14="http://schemas.microsoft.com/office/powerpoint/2010/main" val="22618648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6FA809A-A26A-48A6-BEB4-8B23A99697A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5B184ECB-19D7-4906-8567-886702750D55}"/>
              </a:ext>
            </a:extLst>
          </p:cNvPr>
          <p:cNvSpPr>
            <a:spLocks noGrp="1"/>
          </p:cNvSpPr>
          <p:nvPr>
            <p:ph type="dt" sz="half" idx="10"/>
          </p:nvPr>
        </p:nvSpPr>
        <p:spPr/>
        <p:txBody>
          <a:bodyPr/>
          <a:lstStyle>
            <a:lvl1pPr>
              <a:defRPr/>
            </a:lvl1pPr>
          </a:lstStyle>
          <a:p>
            <a:pPr>
              <a:defRPr/>
            </a:pPr>
            <a:fld id="{C3483CC3-1E78-433A-B787-CE06FCE19A4C}" type="datetimeFigureOut">
              <a:rPr lang="en-US"/>
              <a:pPr>
                <a:defRPr/>
              </a:pPr>
              <a:t>5/8/2020</a:t>
            </a:fld>
            <a:endParaRPr lang="en-US"/>
          </a:p>
        </p:txBody>
      </p:sp>
      <p:sp>
        <p:nvSpPr>
          <p:cNvPr id="6" name="Footer Placeholder 4">
            <a:extLst>
              <a:ext uri="{FF2B5EF4-FFF2-40B4-BE49-F238E27FC236}">
                <a16:creationId xmlns:a16="http://schemas.microsoft.com/office/drawing/2014/main" xmlns="" id="{635966C8-7547-4DC6-B705-1D843D1F87F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8A11DF1D-CFED-4BA4-9011-CC0AFD26993E}"/>
              </a:ext>
            </a:extLst>
          </p:cNvPr>
          <p:cNvSpPr>
            <a:spLocks noGrp="1"/>
          </p:cNvSpPr>
          <p:nvPr>
            <p:ph type="sldNum" sz="quarter" idx="12"/>
          </p:nvPr>
        </p:nvSpPr>
        <p:spPr/>
        <p:txBody>
          <a:bodyPr/>
          <a:lstStyle>
            <a:lvl1pPr>
              <a:defRPr/>
            </a:lvl1pPr>
          </a:lstStyle>
          <a:p>
            <a:pPr>
              <a:defRPr/>
            </a:pPr>
            <a:fld id="{18A2BD97-951D-48BF-88A2-96C41361CA23}" type="slidenum">
              <a:rPr lang="en-US" altLang="en-US"/>
              <a:pPr>
                <a:defRPr/>
              </a:pPr>
              <a:t>‹#›</a:t>
            </a:fld>
            <a:endParaRPr lang="en-US" altLang="en-US"/>
          </a:p>
        </p:txBody>
      </p:sp>
    </p:spTree>
    <p:extLst>
      <p:ext uri="{BB962C8B-B14F-4D97-AF65-F5344CB8AC3E}">
        <p14:creationId xmlns:p14="http://schemas.microsoft.com/office/powerpoint/2010/main" val="2298489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92049BB1-0F6B-4D6B-8B5C-AC364969624D}"/>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C5655732-901F-4A27-A091-68F2730E7B14}"/>
              </a:ext>
            </a:extLst>
          </p:cNvPr>
          <p:cNvSpPr>
            <a:spLocks noGrp="1"/>
          </p:cNvSpPr>
          <p:nvPr>
            <p:ph type="dt" sz="half" idx="10"/>
          </p:nvPr>
        </p:nvSpPr>
        <p:spPr/>
        <p:txBody>
          <a:bodyPr/>
          <a:lstStyle>
            <a:lvl1pPr>
              <a:defRPr/>
            </a:lvl1pPr>
          </a:lstStyle>
          <a:p>
            <a:pPr>
              <a:defRPr/>
            </a:pPr>
            <a:fld id="{96CB02CE-D007-4AD9-BFA8-8C140E28BEC0}" type="datetimeFigureOut">
              <a:rPr lang="en-US"/>
              <a:pPr>
                <a:defRPr/>
              </a:pPr>
              <a:t>5/8/2020</a:t>
            </a:fld>
            <a:endParaRPr lang="en-US"/>
          </a:p>
        </p:txBody>
      </p:sp>
      <p:sp>
        <p:nvSpPr>
          <p:cNvPr id="6" name="Footer Placeholder 4">
            <a:extLst>
              <a:ext uri="{FF2B5EF4-FFF2-40B4-BE49-F238E27FC236}">
                <a16:creationId xmlns:a16="http://schemas.microsoft.com/office/drawing/2014/main" xmlns="" id="{4C506120-C9B5-4A25-957C-F3AD56AD2BA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7D41931-FBA9-4F17-8470-B16E218C22B3}"/>
              </a:ext>
            </a:extLst>
          </p:cNvPr>
          <p:cNvSpPr>
            <a:spLocks noGrp="1"/>
          </p:cNvSpPr>
          <p:nvPr>
            <p:ph type="sldNum" sz="quarter" idx="12"/>
          </p:nvPr>
        </p:nvSpPr>
        <p:spPr/>
        <p:txBody>
          <a:bodyPr/>
          <a:lstStyle>
            <a:lvl1pPr>
              <a:defRPr/>
            </a:lvl1pPr>
          </a:lstStyle>
          <a:p>
            <a:pPr>
              <a:defRPr/>
            </a:pPr>
            <a:fld id="{B0651D7F-F054-4B89-8A99-AAFBDB35C72D}" type="slidenum">
              <a:rPr lang="en-US" altLang="en-US"/>
              <a:pPr>
                <a:defRPr/>
              </a:pPr>
              <a:t>‹#›</a:t>
            </a:fld>
            <a:endParaRPr lang="en-US" altLang="en-US"/>
          </a:p>
        </p:txBody>
      </p:sp>
    </p:spTree>
    <p:extLst>
      <p:ext uri="{BB962C8B-B14F-4D97-AF65-F5344CB8AC3E}">
        <p14:creationId xmlns:p14="http://schemas.microsoft.com/office/powerpoint/2010/main" val="3955535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xmlns="" id="{8B3DF18A-33CE-417F-AD4D-5B87DD5469C1}"/>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xmlns="" id="{86275467-D92F-466C-9707-9D3BD591FD19}"/>
              </a:ext>
            </a:extLst>
          </p:cNvPr>
          <p:cNvSpPr>
            <a:spLocks noGrp="1"/>
          </p:cNvSpPr>
          <p:nvPr>
            <p:ph type="dt" sz="half" idx="10"/>
          </p:nvPr>
        </p:nvSpPr>
        <p:spPr/>
        <p:txBody>
          <a:bodyPr/>
          <a:lstStyle>
            <a:lvl1pPr>
              <a:defRPr/>
            </a:lvl1pPr>
          </a:lstStyle>
          <a:p>
            <a:pPr>
              <a:defRPr/>
            </a:pPr>
            <a:fld id="{EA211D97-1287-4FD6-A62D-93C6DD3A508B}" type="datetimeFigureOut">
              <a:rPr lang="en-US"/>
              <a:pPr>
                <a:defRPr/>
              </a:pPr>
              <a:t>5/8/2020</a:t>
            </a:fld>
            <a:endParaRPr lang="en-US"/>
          </a:p>
        </p:txBody>
      </p:sp>
      <p:sp>
        <p:nvSpPr>
          <p:cNvPr id="6" name="Footer Placeholder 4">
            <a:extLst>
              <a:ext uri="{FF2B5EF4-FFF2-40B4-BE49-F238E27FC236}">
                <a16:creationId xmlns:a16="http://schemas.microsoft.com/office/drawing/2014/main" xmlns="" id="{72EE8C63-96C8-40EA-B791-6E41C019695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693E8563-A652-44CD-9D1C-E10F95BA9720}"/>
              </a:ext>
            </a:extLst>
          </p:cNvPr>
          <p:cNvSpPr>
            <a:spLocks noGrp="1"/>
          </p:cNvSpPr>
          <p:nvPr>
            <p:ph type="sldNum" sz="quarter" idx="12"/>
          </p:nvPr>
        </p:nvSpPr>
        <p:spPr>
          <a:xfrm>
            <a:off x="531813" y="3244850"/>
            <a:ext cx="779462" cy="365125"/>
          </a:xfrm>
        </p:spPr>
        <p:txBody>
          <a:bodyPr/>
          <a:lstStyle>
            <a:lvl1pPr>
              <a:defRPr/>
            </a:lvl1pPr>
          </a:lstStyle>
          <a:p>
            <a:pPr>
              <a:defRPr/>
            </a:pPr>
            <a:fld id="{C825EC37-9BCF-445C-8F88-31B8AC1FCC34}" type="slidenum">
              <a:rPr lang="en-US" altLang="en-US"/>
              <a:pPr>
                <a:defRPr/>
              </a:pPr>
              <a:t>‹#›</a:t>
            </a:fld>
            <a:endParaRPr lang="en-US" altLang="en-US"/>
          </a:p>
        </p:txBody>
      </p:sp>
    </p:spTree>
    <p:extLst>
      <p:ext uri="{BB962C8B-B14F-4D97-AF65-F5344CB8AC3E}">
        <p14:creationId xmlns:p14="http://schemas.microsoft.com/office/powerpoint/2010/main" val="1728540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E79C947D-E917-49D4-96ED-E1BDAB7CD9C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xmlns="" id="{4E314AC9-D3FD-4A2A-B4E4-DB447DC484EF}"/>
              </a:ext>
            </a:extLst>
          </p:cNvPr>
          <p:cNvSpPr>
            <a:spLocks noGrp="1"/>
          </p:cNvSpPr>
          <p:nvPr>
            <p:ph type="dt" sz="half" idx="10"/>
          </p:nvPr>
        </p:nvSpPr>
        <p:spPr/>
        <p:txBody>
          <a:bodyPr/>
          <a:lstStyle>
            <a:lvl1pPr>
              <a:defRPr/>
            </a:lvl1pPr>
          </a:lstStyle>
          <a:p>
            <a:pPr>
              <a:defRPr/>
            </a:pPr>
            <a:fld id="{822DFFB4-1E20-4F00-AC3F-B48E2A8A4ED1}" type="datetimeFigureOut">
              <a:rPr lang="en-US"/>
              <a:pPr>
                <a:defRPr/>
              </a:pPr>
              <a:t>5/8/2020</a:t>
            </a:fld>
            <a:endParaRPr lang="en-US"/>
          </a:p>
        </p:txBody>
      </p:sp>
      <p:sp>
        <p:nvSpPr>
          <p:cNvPr id="7" name="Footer Placeholder 5">
            <a:extLst>
              <a:ext uri="{FF2B5EF4-FFF2-40B4-BE49-F238E27FC236}">
                <a16:creationId xmlns:a16="http://schemas.microsoft.com/office/drawing/2014/main" xmlns="" id="{5550F248-9A90-4189-8641-3388DAD8860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8C722A8C-D7C0-42C1-B094-4BF71132A584}"/>
              </a:ext>
            </a:extLst>
          </p:cNvPr>
          <p:cNvSpPr>
            <a:spLocks noGrp="1"/>
          </p:cNvSpPr>
          <p:nvPr>
            <p:ph type="sldNum" sz="quarter" idx="12"/>
          </p:nvPr>
        </p:nvSpPr>
        <p:spPr/>
        <p:txBody>
          <a:bodyPr/>
          <a:lstStyle>
            <a:lvl1pPr>
              <a:defRPr/>
            </a:lvl1pPr>
          </a:lstStyle>
          <a:p>
            <a:pPr>
              <a:defRPr/>
            </a:pPr>
            <a:fld id="{5106354B-3B55-4627-A874-4291CB1F9154}" type="slidenum">
              <a:rPr lang="en-US" altLang="en-US"/>
              <a:pPr>
                <a:defRPr/>
              </a:pPr>
              <a:t>‹#›</a:t>
            </a:fld>
            <a:endParaRPr lang="en-US" altLang="en-US"/>
          </a:p>
        </p:txBody>
      </p:sp>
    </p:spTree>
    <p:extLst>
      <p:ext uri="{BB962C8B-B14F-4D97-AF65-F5344CB8AC3E}">
        <p14:creationId xmlns:p14="http://schemas.microsoft.com/office/powerpoint/2010/main" val="1418241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xmlns="" id="{9BEE53C5-3D77-4217-B2E1-631D41F898CE}"/>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xmlns="" id="{E3B43E13-0342-45B0-86A0-0ECA4F93E1EE}"/>
              </a:ext>
            </a:extLst>
          </p:cNvPr>
          <p:cNvSpPr>
            <a:spLocks noGrp="1"/>
          </p:cNvSpPr>
          <p:nvPr>
            <p:ph type="dt" sz="half" idx="10"/>
          </p:nvPr>
        </p:nvSpPr>
        <p:spPr/>
        <p:txBody>
          <a:bodyPr/>
          <a:lstStyle>
            <a:lvl1pPr>
              <a:defRPr/>
            </a:lvl1pPr>
          </a:lstStyle>
          <a:p>
            <a:pPr>
              <a:defRPr/>
            </a:pPr>
            <a:fld id="{D1BC3F5C-E70C-480D-BB96-8098B848F5DC}" type="datetimeFigureOut">
              <a:rPr lang="en-US"/>
              <a:pPr>
                <a:defRPr/>
              </a:pPr>
              <a:t>5/8/2020</a:t>
            </a:fld>
            <a:endParaRPr lang="en-US"/>
          </a:p>
        </p:txBody>
      </p:sp>
      <p:sp>
        <p:nvSpPr>
          <p:cNvPr id="9" name="Footer Placeholder 7">
            <a:extLst>
              <a:ext uri="{FF2B5EF4-FFF2-40B4-BE49-F238E27FC236}">
                <a16:creationId xmlns:a16="http://schemas.microsoft.com/office/drawing/2014/main" xmlns="" id="{01726AF0-BD71-4209-BE34-A4ADB846FBFC}"/>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xmlns="" id="{75B5D58C-F580-4097-8D69-BEF3F20798F2}"/>
              </a:ext>
            </a:extLst>
          </p:cNvPr>
          <p:cNvSpPr>
            <a:spLocks noGrp="1"/>
          </p:cNvSpPr>
          <p:nvPr>
            <p:ph type="sldNum" sz="quarter" idx="12"/>
          </p:nvPr>
        </p:nvSpPr>
        <p:spPr/>
        <p:txBody>
          <a:bodyPr/>
          <a:lstStyle>
            <a:lvl1pPr>
              <a:defRPr/>
            </a:lvl1pPr>
          </a:lstStyle>
          <a:p>
            <a:pPr>
              <a:defRPr/>
            </a:pPr>
            <a:fld id="{87C26292-3254-4602-9189-44D87D6B0D95}" type="slidenum">
              <a:rPr lang="en-US" altLang="en-US"/>
              <a:pPr>
                <a:defRPr/>
              </a:pPr>
              <a:t>‹#›</a:t>
            </a:fld>
            <a:endParaRPr lang="en-US" altLang="en-US"/>
          </a:p>
        </p:txBody>
      </p:sp>
    </p:spTree>
    <p:extLst>
      <p:ext uri="{BB962C8B-B14F-4D97-AF65-F5344CB8AC3E}">
        <p14:creationId xmlns:p14="http://schemas.microsoft.com/office/powerpoint/2010/main" val="91092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xmlns="" id="{08F910B2-55E1-47F5-A867-EDE2D6746FBC}"/>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xmlns="" id="{56BD40D1-C2C0-45E3-A229-AAEF9B5D6E8C}"/>
              </a:ext>
            </a:extLst>
          </p:cNvPr>
          <p:cNvSpPr>
            <a:spLocks noGrp="1"/>
          </p:cNvSpPr>
          <p:nvPr>
            <p:ph type="dt" sz="half" idx="10"/>
          </p:nvPr>
        </p:nvSpPr>
        <p:spPr/>
        <p:txBody>
          <a:bodyPr/>
          <a:lstStyle>
            <a:lvl1pPr>
              <a:defRPr/>
            </a:lvl1pPr>
          </a:lstStyle>
          <a:p>
            <a:pPr>
              <a:defRPr/>
            </a:pPr>
            <a:fld id="{03A1B4E2-80C3-411F-8087-ECB0706E728C}" type="datetimeFigureOut">
              <a:rPr lang="en-US"/>
              <a:pPr>
                <a:defRPr/>
              </a:pPr>
              <a:t>5/8/2020</a:t>
            </a:fld>
            <a:endParaRPr lang="en-US"/>
          </a:p>
        </p:txBody>
      </p:sp>
      <p:sp>
        <p:nvSpPr>
          <p:cNvPr id="5" name="Footer Placeholder 3">
            <a:extLst>
              <a:ext uri="{FF2B5EF4-FFF2-40B4-BE49-F238E27FC236}">
                <a16:creationId xmlns:a16="http://schemas.microsoft.com/office/drawing/2014/main" xmlns="" id="{9B6F143C-3AD0-4850-9425-5B9888FA874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xmlns="" id="{DFB9DD7D-2D03-4FEC-A109-5AD23707B987}"/>
              </a:ext>
            </a:extLst>
          </p:cNvPr>
          <p:cNvSpPr>
            <a:spLocks noGrp="1"/>
          </p:cNvSpPr>
          <p:nvPr>
            <p:ph type="sldNum" sz="quarter" idx="12"/>
          </p:nvPr>
        </p:nvSpPr>
        <p:spPr/>
        <p:txBody>
          <a:bodyPr/>
          <a:lstStyle>
            <a:lvl1pPr>
              <a:defRPr/>
            </a:lvl1pPr>
          </a:lstStyle>
          <a:p>
            <a:pPr>
              <a:defRPr/>
            </a:pPr>
            <a:fld id="{060E0459-F000-4523-8172-880462F080F9}" type="slidenum">
              <a:rPr lang="en-US" altLang="en-US"/>
              <a:pPr>
                <a:defRPr/>
              </a:pPr>
              <a:t>‹#›</a:t>
            </a:fld>
            <a:endParaRPr lang="en-US" altLang="en-US"/>
          </a:p>
        </p:txBody>
      </p:sp>
    </p:spTree>
    <p:extLst>
      <p:ext uri="{BB962C8B-B14F-4D97-AF65-F5344CB8AC3E}">
        <p14:creationId xmlns:p14="http://schemas.microsoft.com/office/powerpoint/2010/main" val="1761695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xmlns="" id="{08BC1836-0322-4949-AB97-A0EE613106E7}"/>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xmlns="" id="{79D4B972-D8E3-4FF4-9CAF-9A9A6E9E9B81}"/>
              </a:ext>
            </a:extLst>
          </p:cNvPr>
          <p:cNvSpPr>
            <a:spLocks noGrp="1"/>
          </p:cNvSpPr>
          <p:nvPr>
            <p:ph type="dt" sz="half" idx="10"/>
          </p:nvPr>
        </p:nvSpPr>
        <p:spPr/>
        <p:txBody>
          <a:bodyPr/>
          <a:lstStyle>
            <a:lvl1pPr>
              <a:defRPr/>
            </a:lvl1pPr>
          </a:lstStyle>
          <a:p>
            <a:pPr>
              <a:defRPr/>
            </a:pPr>
            <a:fld id="{733AA601-DF95-4C5E-BE88-EE79FBAB13F2}" type="datetimeFigureOut">
              <a:rPr lang="en-US"/>
              <a:pPr>
                <a:defRPr/>
              </a:pPr>
              <a:t>5/8/2020</a:t>
            </a:fld>
            <a:endParaRPr lang="en-US"/>
          </a:p>
        </p:txBody>
      </p:sp>
      <p:sp>
        <p:nvSpPr>
          <p:cNvPr id="4" name="Footer Placeholder 2">
            <a:extLst>
              <a:ext uri="{FF2B5EF4-FFF2-40B4-BE49-F238E27FC236}">
                <a16:creationId xmlns:a16="http://schemas.microsoft.com/office/drawing/2014/main" xmlns="" id="{F994D807-626E-4B7B-99C1-F528C7968B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xmlns="" id="{E5C17E5C-676F-458D-9774-9E23A42FDB39}"/>
              </a:ext>
            </a:extLst>
          </p:cNvPr>
          <p:cNvSpPr>
            <a:spLocks noGrp="1"/>
          </p:cNvSpPr>
          <p:nvPr>
            <p:ph type="sldNum" sz="quarter" idx="12"/>
          </p:nvPr>
        </p:nvSpPr>
        <p:spPr/>
        <p:txBody>
          <a:bodyPr/>
          <a:lstStyle>
            <a:lvl1pPr>
              <a:defRPr/>
            </a:lvl1pPr>
          </a:lstStyle>
          <a:p>
            <a:pPr>
              <a:defRPr/>
            </a:pPr>
            <a:fld id="{512842F1-6869-45D6-8472-995FCBA83C4F}" type="slidenum">
              <a:rPr lang="en-US" altLang="en-US"/>
              <a:pPr>
                <a:defRPr/>
              </a:pPr>
              <a:t>‹#›</a:t>
            </a:fld>
            <a:endParaRPr lang="en-US" altLang="en-US"/>
          </a:p>
        </p:txBody>
      </p:sp>
    </p:spTree>
    <p:extLst>
      <p:ext uri="{BB962C8B-B14F-4D97-AF65-F5344CB8AC3E}">
        <p14:creationId xmlns:p14="http://schemas.microsoft.com/office/powerpoint/2010/main" val="2045683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2D47E5CB-BEF1-4E65-B3A7-B548BE43BF69}"/>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EB0334EF-10A3-46A1-B4A5-9881DAE73D7E}"/>
              </a:ext>
            </a:extLst>
          </p:cNvPr>
          <p:cNvSpPr>
            <a:spLocks noGrp="1"/>
          </p:cNvSpPr>
          <p:nvPr>
            <p:ph type="dt" sz="half" idx="10"/>
          </p:nvPr>
        </p:nvSpPr>
        <p:spPr/>
        <p:txBody>
          <a:bodyPr/>
          <a:lstStyle>
            <a:lvl1pPr>
              <a:defRPr/>
            </a:lvl1pPr>
          </a:lstStyle>
          <a:p>
            <a:pPr>
              <a:defRPr/>
            </a:pPr>
            <a:fld id="{9D671E44-E759-47D8-BD60-2D47DBA3D8E3}" type="datetimeFigureOut">
              <a:rPr lang="en-US"/>
              <a:pPr>
                <a:defRPr/>
              </a:pPr>
              <a:t>5/8/2020</a:t>
            </a:fld>
            <a:endParaRPr lang="en-US"/>
          </a:p>
        </p:txBody>
      </p:sp>
      <p:sp>
        <p:nvSpPr>
          <p:cNvPr id="7" name="Footer Placeholder 5">
            <a:extLst>
              <a:ext uri="{FF2B5EF4-FFF2-40B4-BE49-F238E27FC236}">
                <a16:creationId xmlns:a16="http://schemas.microsoft.com/office/drawing/2014/main" xmlns="" id="{720E34DF-88DA-4281-A4D3-29A07B7146B2}"/>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D65C3C7B-71A8-4EB5-B998-80CB35925E6B}"/>
              </a:ext>
            </a:extLst>
          </p:cNvPr>
          <p:cNvSpPr>
            <a:spLocks noGrp="1"/>
          </p:cNvSpPr>
          <p:nvPr>
            <p:ph type="sldNum" sz="quarter" idx="12"/>
          </p:nvPr>
        </p:nvSpPr>
        <p:spPr/>
        <p:txBody>
          <a:bodyPr/>
          <a:lstStyle>
            <a:lvl1pPr>
              <a:defRPr/>
            </a:lvl1pPr>
          </a:lstStyle>
          <a:p>
            <a:pPr>
              <a:defRPr/>
            </a:pPr>
            <a:fld id="{2FAE7396-728D-493D-8EF2-CEF6283DB192}" type="slidenum">
              <a:rPr lang="en-US" altLang="en-US"/>
              <a:pPr>
                <a:defRPr/>
              </a:pPr>
              <a:t>‹#›</a:t>
            </a:fld>
            <a:endParaRPr lang="en-US" altLang="en-US"/>
          </a:p>
        </p:txBody>
      </p:sp>
    </p:spTree>
    <p:extLst>
      <p:ext uri="{BB962C8B-B14F-4D97-AF65-F5344CB8AC3E}">
        <p14:creationId xmlns:p14="http://schemas.microsoft.com/office/powerpoint/2010/main" val="1728587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xmlns="" id="{6FC25C46-5637-43AC-BFE0-62DC89DAA37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xmlns="" id="{62BB0D6A-B79F-4514-B1C0-618CE99E5951}"/>
              </a:ext>
            </a:extLst>
          </p:cNvPr>
          <p:cNvSpPr>
            <a:spLocks noGrp="1"/>
          </p:cNvSpPr>
          <p:nvPr>
            <p:ph type="dt" sz="half" idx="10"/>
          </p:nvPr>
        </p:nvSpPr>
        <p:spPr/>
        <p:txBody>
          <a:bodyPr/>
          <a:lstStyle>
            <a:lvl1pPr>
              <a:defRPr/>
            </a:lvl1pPr>
          </a:lstStyle>
          <a:p>
            <a:pPr>
              <a:defRPr/>
            </a:pPr>
            <a:fld id="{A6156675-A60C-4A70-94BB-6A8EE7B7C40A}" type="datetimeFigureOut">
              <a:rPr lang="en-US"/>
              <a:pPr>
                <a:defRPr/>
              </a:pPr>
              <a:t>5/8/2020</a:t>
            </a:fld>
            <a:endParaRPr lang="en-US"/>
          </a:p>
        </p:txBody>
      </p:sp>
      <p:sp>
        <p:nvSpPr>
          <p:cNvPr id="7" name="Footer Placeholder 5">
            <a:extLst>
              <a:ext uri="{FF2B5EF4-FFF2-40B4-BE49-F238E27FC236}">
                <a16:creationId xmlns:a16="http://schemas.microsoft.com/office/drawing/2014/main" xmlns="" id="{4DDF79D6-722C-4D88-BBB6-66E7CCAA99E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xmlns="" id="{9391BD5F-B9D8-4D1D-9BB3-290C91A63BBD}"/>
              </a:ext>
            </a:extLst>
          </p:cNvPr>
          <p:cNvSpPr>
            <a:spLocks noGrp="1"/>
          </p:cNvSpPr>
          <p:nvPr>
            <p:ph type="sldNum" sz="quarter" idx="12"/>
          </p:nvPr>
        </p:nvSpPr>
        <p:spPr>
          <a:xfrm>
            <a:off x="531813" y="4983163"/>
            <a:ext cx="779462" cy="365125"/>
          </a:xfrm>
        </p:spPr>
        <p:txBody>
          <a:bodyPr/>
          <a:lstStyle>
            <a:lvl1pPr>
              <a:defRPr/>
            </a:lvl1pPr>
          </a:lstStyle>
          <a:p>
            <a:pPr>
              <a:defRPr/>
            </a:pPr>
            <a:fld id="{B201201A-AC60-41F6-A466-52E1B72D7881}" type="slidenum">
              <a:rPr lang="en-US" altLang="en-US"/>
              <a:pPr>
                <a:defRPr/>
              </a:pPr>
              <a:t>‹#›</a:t>
            </a:fld>
            <a:endParaRPr lang="en-US" altLang="en-US"/>
          </a:p>
        </p:txBody>
      </p:sp>
    </p:spTree>
    <p:extLst>
      <p:ext uri="{BB962C8B-B14F-4D97-AF65-F5344CB8AC3E}">
        <p14:creationId xmlns:p14="http://schemas.microsoft.com/office/powerpoint/2010/main" val="3768575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xmlns="" id="{AB217B4E-886B-40A9-A723-EF4F3C198B3E}"/>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xmlns="" id="{A755A26D-A1D0-4429-8304-938956EED800}"/>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xmlns="" id="{A9F57239-C063-44DA-81D2-D5FAE1BA5C41}"/>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xmlns="" id="{B4EB76AC-01AE-408C-83E9-C54EE61D2DD2}"/>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xmlns="" id="{4E6F9FCD-E7F9-4E44-A63A-BFFD7FC2EED0}"/>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xmlns="" id="{F749B061-3ABF-48DC-B52C-F9A0FA804F6C}"/>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xmlns="" id="{4B436E01-96B5-465E-A8A5-C872F4588A49}"/>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xmlns="" id="{07C5BFC4-35AF-42D8-9DEC-B8916CD455A6}"/>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xmlns="" id="{0CB1563C-7EC9-463A-A329-6BCA24DA32F2}"/>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xmlns="" id="{0F616D77-20DD-4D5C-8426-EA96FC07C96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xmlns="" id="{1102B569-35BE-4ED5-8A47-3D7C2D82F94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xmlns="" id="{D3A55903-5487-44E2-8CB6-9053A09ABC64}"/>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xmlns="" id="{CD51D848-9FA2-499B-85E4-F7FE3F782674}"/>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9">
            <a:extLst>
              <a:ext uri="{FF2B5EF4-FFF2-40B4-BE49-F238E27FC236}">
                <a16:creationId xmlns:a16="http://schemas.microsoft.com/office/drawing/2014/main" xmlns="" id="{4E7AA28D-6BA5-4BC1-AC61-623F7376A259}"/>
              </a:ext>
            </a:extLst>
          </p:cNvPr>
          <p:cNvGrpSpPr>
            <a:grpSpLocks/>
          </p:cNvGrpSpPr>
          <p:nvPr/>
        </p:nvGrpSpPr>
        <p:grpSpPr bwMode="auto">
          <a:xfrm>
            <a:off x="26988" y="0"/>
            <a:ext cx="2357437" cy="6853238"/>
            <a:chOff x="6627813" y="194833"/>
            <a:chExt cx="1952625" cy="5678918"/>
          </a:xfrm>
        </p:grpSpPr>
        <p:sp>
          <p:nvSpPr>
            <p:cNvPr id="1034" name="Freeform 27">
              <a:extLst>
                <a:ext uri="{FF2B5EF4-FFF2-40B4-BE49-F238E27FC236}">
                  <a16:creationId xmlns:a16="http://schemas.microsoft.com/office/drawing/2014/main" xmlns="" id="{062211CF-D250-4DA7-9204-77D77DCE185E}"/>
                </a:ext>
              </a:extLst>
            </p:cNvPr>
            <p:cNvSpPr>
              <a:spLocks/>
            </p:cNvSpPr>
            <p:nvPr/>
          </p:nvSpPr>
          <p:spPr bwMode="auto">
            <a:xfrm>
              <a:off x="6627813" y="194833"/>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xmlns="" id="{4306AD6E-6BF7-4820-B87B-B324697932E1}"/>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xmlns="" id="{237CF420-D816-4821-84A1-C67E54BD0EA2}"/>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xmlns="" id="{3E154A2C-73A7-43CF-A5A6-C0736595D772}"/>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xmlns="" id="{CAEED2C7-92AD-456A-BCB2-93515F3FC4D5}"/>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xmlns="" id="{F6C59A4A-6992-4E43-90B7-8C3EA1FB7028}"/>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xmlns="" id="{9ADE01D3-9ACC-4824-A185-3F819412B98D}"/>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xmlns="" id="{E1AF83C3-54FA-40F8-899F-25380A2DDB25}"/>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xmlns="" id="{0F1681A0-9D91-48D6-8790-785258916860}"/>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xmlns="" id="{B0072140-1A0C-4A45-8270-E9D8D3E5C812}"/>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xmlns="" id="{7657CBB2-4FA8-41F2-B2C5-4F01977E8951}"/>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xmlns="" id="{B671BFC7-F763-434E-B2D0-CFE83E35C05C}"/>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7" name="Rectangle 6">
            <a:extLst>
              <a:ext uri="{FF2B5EF4-FFF2-40B4-BE49-F238E27FC236}">
                <a16:creationId xmlns:a16="http://schemas.microsoft.com/office/drawing/2014/main" xmlns="" id="{D98CCB7D-E36F-4D52-90C0-2E2A21BED4B6}"/>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xmlns="" id="{27DE15BE-203C-4902-8D00-AAFFE6DDCD1A}"/>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xmlns="" id="{12570D9A-BC87-40B6-AA66-7ED1FB9B3BD3}"/>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F1B4C496-EC28-4B66-9E41-4ED7E48CA11D}"/>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BAF17606-06CE-4479-9B8C-B35BE212B9FD}" type="datetimeFigureOut">
              <a:rPr lang="en-US"/>
              <a:pPr>
                <a:defRPr/>
              </a:pPr>
              <a:t>5/8/2020</a:t>
            </a:fld>
            <a:endParaRPr lang="en-US"/>
          </a:p>
        </p:txBody>
      </p:sp>
      <p:sp>
        <p:nvSpPr>
          <p:cNvPr id="5" name="Footer Placeholder 4">
            <a:extLst>
              <a:ext uri="{FF2B5EF4-FFF2-40B4-BE49-F238E27FC236}">
                <a16:creationId xmlns:a16="http://schemas.microsoft.com/office/drawing/2014/main" xmlns="" id="{71B3E98F-8528-4A77-8B78-C0C502553664}"/>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6357E451-F350-48CE-89C3-9290911F8B23}"/>
              </a:ext>
            </a:extLst>
          </p:cNvPr>
          <p:cNvSpPr>
            <a:spLocks noGrp="1"/>
          </p:cNvSpPr>
          <p:nvPr>
            <p:ph type="sldNum" sz="quarter" idx="4"/>
          </p:nvPr>
        </p:nvSpPr>
        <p:spPr bwMode="gray">
          <a:xfrm>
            <a:off x="531813" y="787400"/>
            <a:ext cx="77946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2000">
                <a:solidFill>
                  <a:srgbClr val="FEFFFF"/>
                </a:solidFill>
              </a:defRPr>
            </a:lvl1pPr>
          </a:lstStyle>
          <a:p>
            <a:pPr>
              <a:defRPr/>
            </a:pPr>
            <a:fld id="{870E7ED3-D0B5-448A-B547-9189AF86550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 id="2147483916" r:id="rId12"/>
    <p:sldLayoutId id="2147483917" r:id="rId13"/>
    <p:sldLayoutId id="2147483918" r:id="rId14"/>
    <p:sldLayoutId id="2147483919" r:id="rId15"/>
    <p:sldLayoutId id="2147483920" r:id="rId16"/>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C2570C-E026-47D2-AE85-1C743C200C34}"/>
              </a:ext>
            </a:extLst>
          </p:cNvPr>
          <p:cNvSpPr>
            <a:spLocks noGrp="1"/>
          </p:cNvSpPr>
          <p:nvPr>
            <p:ph type="ctrTitle"/>
          </p:nvPr>
        </p:nvSpPr>
        <p:spPr>
          <a:xfrm>
            <a:off x="712788" y="1944688"/>
            <a:ext cx="11025187" cy="2262187"/>
          </a:xfrm>
        </p:spPr>
        <p:txBody>
          <a:bodyPr rtlCol="0">
            <a:normAutofit fontScale="90000"/>
          </a:bodyPr>
          <a:lstStyle/>
          <a:p>
            <a:pPr algn="ctr" eaLnBrk="1" fontAlgn="auto" hangingPunct="1">
              <a:spcAft>
                <a:spcPts val="0"/>
              </a:spcAft>
              <a:defRPr/>
            </a:pPr>
            <a:r>
              <a:rPr lang="en-US" sz="3600" b="1" dirty="0">
                <a:solidFill>
                  <a:srgbClr val="002060"/>
                </a:solidFill>
                <a:latin typeface="Times New Roman" panose="02020603050405020304" pitchFamily="18" charset="0"/>
                <a:cs typeface="Times New Roman" panose="02020603050405020304" pitchFamily="18" charset="0"/>
              </a:rPr>
              <a:t>CHUYÊN ĐỀ</a:t>
            </a:r>
            <a:br>
              <a:rPr lang="en-US" sz="3600" b="1" dirty="0">
                <a:solidFill>
                  <a:srgbClr val="002060"/>
                </a:solidFill>
                <a:latin typeface="Times New Roman" panose="02020603050405020304" pitchFamily="18" charset="0"/>
                <a:cs typeface="Times New Roman" panose="02020603050405020304" pitchFamily="18" charset="0"/>
              </a:rPr>
            </a:br>
            <a:r>
              <a:rPr lang="en-US" sz="3100" b="1" dirty="0">
                <a:solidFill>
                  <a:srgbClr val="C00000"/>
                </a:solidFill>
                <a:latin typeface="Times New Roman" panose="02020603050405020304" pitchFamily="18" charset="0"/>
                <a:cs typeface="Times New Roman" panose="02020603050405020304" pitchFamily="18" charset="0"/>
              </a:rPr>
              <a:t>PHẦN 1</a:t>
            </a:r>
            <a:r>
              <a:rPr lang="en-US" sz="3600" b="1" dirty="0">
                <a:solidFill>
                  <a:srgbClr val="002060"/>
                </a:solidFill>
                <a:latin typeface="Times New Roman" panose="02020603050405020304" pitchFamily="18" charset="0"/>
                <a:cs typeface="Times New Roman" panose="02020603050405020304" pitchFamily="18" charset="0"/>
              </a:rPr>
              <a:t/>
            </a:r>
            <a:br>
              <a:rPr lang="en-US" sz="3600" b="1" dirty="0">
                <a:solidFill>
                  <a:srgbClr val="002060"/>
                </a:solidFill>
                <a:latin typeface="Times New Roman" panose="02020603050405020304" pitchFamily="18" charset="0"/>
                <a:cs typeface="Times New Roman" panose="02020603050405020304" pitchFamily="18" charset="0"/>
              </a:rPr>
            </a:br>
            <a: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t/>
            </a:r>
            <a:br>
              <a:rPr lang="en-US" sz="3600" b="1" dirty="0">
                <a:solidFill>
                  <a:schemeClr val="tx1">
                    <a:lumMod val="85000"/>
                    <a:lumOff val="15000"/>
                  </a:schemeClr>
                </a:solidFill>
                <a:latin typeface="Times New Roman" panose="02020603050405020304" pitchFamily="18" charset="0"/>
                <a:cs typeface="Times New Roman" panose="02020603050405020304" pitchFamily="18" charset="0"/>
              </a:rPr>
            </a:br>
            <a:r>
              <a:rPr lang="en-US" sz="4400" b="1" dirty="0">
                <a:solidFill>
                  <a:srgbClr val="C00000"/>
                </a:solidFill>
                <a:latin typeface="Times New Roman" panose="02020603050405020304" pitchFamily="18" charset="0"/>
                <a:cs typeface="Times New Roman" panose="02020603050405020304" pitchFamily="18" charset="0"/>
              </a:rPr>
              <a:t>DẠY HỌC THEO H</a:t>
            </a:r>
            <a:r>
              <a:rPr lang="vi-VN" sz="4400" b="1" dirty="0">
                <a:solidFill>
                  <a:srgbClr val="C00000"/>
                </a:solidFill>
                <a:latin typeface="Times New Roman" panose="02020603050405020304" pitchFamily="18" charset="0"/>
                <a:cs typeface="Times New Roman" panose="02020603050405020304" pitchFamily="18" charset="0"/>
              </a:rPr>
              <a:t>Ư</a:t>
            </a:r>
            <a:r>
              <a:rPr lang="en-US" sz="4400" b="1" dirty="0">
                <a:solidFill>
                  <a:srgbClr val="C00000"/>
                </a:solidFill>
                <a:latin typeface="Times New Roman" panose="02020603050405020304" pitchFamily="18" charset="0"/>
                <a:cs typeface="Times New Roman" panose="02020603050405020304" pitchFamily="18" charset="0"/>
              </a:rPr>
              <a:t>ỚNG TÍCH CỰC HÓA HOẠT ĐỘNG CỦA HỌC SINH</a:t>
            </a:r>
          </a:p>
        </p:txBody>
      </p:sp>
      <p:sp>
        <p:nvSpPr>
          <p:cNvPr id="19459" name="Subtitle 2">
            <a:extLst>
              <a:ext uri="{FF2B5EF4-FFF2-40B4-BE49-F238E27FC236}">
                <a16:creationId xmlns:a16="http://schemas.microsoft.com/office/drawing/2014/main" xmlns="" id="{89F0845C-097F-4927-A38D-AEE8B689BC27}"/>
              </a:ext>
            </a:extLst>
          </p:cNvPr>
          <p:cNvSpPr>
            <a:spLocks noGrp="1" noChangeArrowheads="1"/>
          </p:cNvSpPr>
          <p:nvPr>
            <p:ph type="subTitle" idx="1"/>
          </p:nvPr>
        </p:nvSpPr>
        <p:spPr>
          <a:xfrm>
            <a:off x="1766888" y="20638"/>
            <a:ext cx="8915400" cy="1125537"/>
          </a:xfrm>
        </p:spPr>
        <p:txBody>
          <a:bodyPr/>
          <a:lstStyle/>
          <a:p>
            <a:pPr algn="ctr" eaLnBrk="1" hangingPunct="1"/>
            <a:r>
              <a:rPr lang="en-US" altLang="en-US" sz="2400" b="1">
                <a:solidFill>
                  <a:srgbClr val="002060"/>
                </a:solidFill>
                <a:latin typeface="Times New Roman" panose="02020603050405020304" pitchFamily="18" charset="0"/>
                <a:cs typeface="Times New Roman" panose="02020603050405020304" pitchFamily="18" charset="0"/>
              </a:rPr>
              <a:t>SỞ GIÁO DỤC VÀ ĐÀO TẠO THÀNH PHỐ HỒ CHÍ MINH</a:t>
            </a:r>
          </a:p>
          <a:p>
            <a:pPr algn="ctr" eaLnBrk="1" hangingPunct="1"/>
            <a:r>
              <a:rPr lang="en-US" altLang="en-US" sz="2400" b="1" u="sng">
                <a:solidFill>
                  <a:srgbClr val="002060"/>
                </a:solidFill>
                <a:latin typeface="Times New Roman" panose="02020603050405020304" pitchFamily="18" charset="0"/>
                <a:cs typeface="Times New Roman" panose="02020603050405020304" pitchFamily="18" charset="0"/>
              </a:rPr>
              <a:t>PHÒNG GIÁO DỤC TIỂU HỌC</a:t>
            </a:r>
          </a:p>
        </p:txBody>
      </p:sp>
      <p:sp>
        <p:nvSpPr>
          <p:cNvPr id="19460" name="TextBox 3">
            <a:extLst>
              <a:ext uri="{FF2B5EF4-FFF2-40B4-BE49-F238E27FC236}">
                <a16:creationId xmlns:a16="http://schemas.microsoft.com/office/drawing/2014/main" xmlns="" id="{782BA51E-5435-4623-9432-AE58FA6B05F3}"/>
              </a:ext>
            </a:extLst>
          </p:cNvPr>
          <p:cNvSpPr txBox="1">
            <a:spLocks noChangeArrowheads="1"/>
          </p:cNvSpPr>
          <p:nvPr/>
        </p:nvSpPr>
        <p:spPr bwMode="auto">
          <a:xfrm>
            <a:off x="3657600" y="6029325"/>
            <a:ext cx="61087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2800" b="1">
                <a:solidFill>
                  <a:srgbClr val="002060"/>
                </a:solidFill>
                <a:latin typeface="Times New Roman" panose="02020603050405020304" pitchFamily="18" charset="0"/>
                <a:cs typeface="Times New Roman" panose="02020603050405020304" pitchFamily="18" charset="0"/>
              </a:rPr>
              <a:t>Tháng 7 năm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Content Placeholder 3">
            <a:extLst>
              <a:ext uri="{FF2B5EF4-FFF2-40B4-BE49-F238E27FC236}">
                <a16:creationId xmlns:a16="http://schemas.microsoft.com/office/drawing/2014/main" xmlns="" id="{D7ED02CD-C392-483D-A821-A8CAF711819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84325" y="-211138"/>
            <a:ext cx="9396413" cy="684371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xmlns="" id="{78AD75E5-556C-473C-9CFC-D0A3A451568C}"/>
              </a:ext>
            </a:extLst>
          </p:cNvPr>
          <p:cNvSpPr>
            <a:spLocks noGrp="1" noChangeArrowheads="1"/>
          </p:cNvSpPr>
          <p:nvPr>
            <p:ph type="title"/>
          </p:nvPr>
        </p:nvSpPr>
        <p:spPr>
          <a:xfrm>
            <a:off x="1616075" y="623888"/>
            <a:ext cx="10323513" cy="754062"/>
          </a:xfrm>
        </p:spPr>
        <p:txBody>
          <a:bodyPr/>
          <a:lstStyle/>
          <a:p>
            <a:pPr eaLnBrk="1" hangingPunct="1"/>
            <a:r>
              <a:rPr lang="en-AU" altLang="en-US" b="1">
                <a:solidFill>
                  <a:srgbClr val="7030A0"/>
                </a:solidFill>
                <a:latin typeface="Times New Roman" panose="02020603050405020304" pitchFamily="18" charset="0"/>
                <a:cs typeface="Times New Roman" panose="02020603050405020304" pitchFamily="18" charset="0"/>
              </a:rPr>
              <a:t>MỘT SỐ HÌNH THỨC T</a:t>
            </a:r>
            <a:r>
              <a:rPr lang="vi-VN" altLang="en-US" b="1">
                <a:solidFill>
                  <a:srgbClr val="7030A0"/>
                </a:solidFill>
                <a:latin typeface="Times New Roman" panose="02020603050405020304" pitchFamily="18" charset="0"/>
                <a:cs typeface="Times New Roman" panose="02020603050405020304" pitchFamily="18" charset="0"/>
              </a:rPr>
              <a:t>Ư</a:t>
            </a:r>
            <a:r>
              <a:rPr lang="en-AU" altLang="en-US" b="1">
                <a:solidFill>
                  <a:srgbClr val="7030A0"/>
                </a:solidFill>
                <a:latin typeface="Times New Roman" panose="02020603050405020304" pitchFamily="18" charset="0"/>
                <a:cs typeface="Times New Roman" panose="02020603050405020304" pitchFamily="18" charset="0"/>
              </a:rPr>
              <a:t> DUY TH</a:t>
            </a:r>
            <a:r>
              <a:rPr lang="vi-VN" altLang="en-US" b="1">
                <a:solidFill>
                  <a:srgbClr val="7030A0"/>
                </a:solidFill>
                <a:latin typeface="Times New Roman" panose="02020603050405020304" pitchFamily="18" charset="0"/>
                <a:cs typeface="Times New Roman" panose="02020603050405020304" pitchFamily="18" charset="0"/>
              </a:rPr>
              <a:t>ƯỜ</a:t>
            </a:r>
            <a:r>
              <a:rPr lang="en-AU" altLang="en-US" b="1">
                <a:solidFill>
                  <a:srgbClr val="7030A0"/>
                </a:solidFill>
                <a:latin typeface="Times New Roman" panose="02020603050405020304" pitchFamily="18" charset="0"/>
                <a:cs typeface="Times New Roman" panose="02020603050405020304" pitchFamily="18" charset="0"/>
              </a:rPr>
              <a:t>NG GẶP</a:t>
            </a:r>
            <a:endParaRPr lang="en-US" altLang="en-US">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CB5BFFAB-8DFA-434A-8630-D97E10E9EC2D}"/>
              </a:ext>
            </a:extLst>
          </p:cNvPr>
          <p:cNvSpPr>
            <a:spLocks noGrp="1"/>
          </p:cNvSpPr>
          <p:nvPr>
            <p:ph idx="1"/>
          </p:nvPr>
        </p:nvSpPr>
        <p:spPr>
          <a:xfrm>
            <a:off x="688975" y="1377950"/>
            <a:ext cx="11383963" cy="5480050"/>
          </a:xfrm>
        </p:spPr>
        <p:txBody>
          <a:bodyPr rtlCol="0">
            <a:normAutofit fontScale="92500" lnSpcReduction="20000"/>
          </a:bodyPr>
          <a:lstStyle/>
          <a:p>
            <a:pPr marL="0" indent="0" eaLnBrk="1" fontAlgn="auto" hangingPunct="1">
              <a:spcAft>
                <a:spcPts val="0"/>
              </a:spcAft>
              <a:buFont typeface="Wingdings 3" charset="2"/>
              <a:buNone/>
              <a:defRPr/>
            </a:pPr>
            <a:endParaRPr lang="en-AU" b="1" dirty="0">
              <a:solidFill>
                <a:srgbClr val="7030A0"/>
              </a:solidFill>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lôgic</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thuật</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toán</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Angorit</a:t>
            </a:r>
            <a:r>
              <a:rPr lang="en-AU" sz="3900" b="1" dirty="0">
                <a:solidFill>
                  <a:srgbClr val="002060"/>
                </a:solidFill>
                <a:latin typeface="Times New Roman" panose="02020603050405020304" pitchFamily="18" charset="0"/>
                <a:cs typeface="Times New Roman" panose="02020603050405020304" pitchFamily="18" charset="0"/>
              </a:rPr>
              <a:t>) </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Tư duy thuật toán là cách suy nghĩ để nhận thức, để giải quyết vấn đề một cách có trình tự (sắp xếp lần lượt, thứ tự trước sau)</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 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sáng</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tạo</a:t>
            </a:r>
            <a:endParaRPr lang="en-AU" sz="3900" b="1" dirty="0">
              <a:solidFill>
                <a:srgbClr val="002060"/>
              </a:solidFill>
              <a:latin typeface="Times New Roman" panose="02020603050405020304" pitchFamily="18" charset="0"/>
              <a:cs typeface="Times New Roman" panose="02020603050405020304" pitchFamily="18" charset="0"/>
            </a:endParaRPr>
          </a:p>
          <a:p>
            <a:pPr marL="0" indent="0" algn="just" eaLnBrk="1" fontAlgn="auto" hangingPunct="1">
              <a:spcAft>
                <a:spcPts val="0"/>
              </a:spcAft>
              <a:buFont typeface="Wingdings 3" charset="2"/>
              <a:buNone/>
              <a:defRPr/>
            </a:pPr>
            <a:r>
              <a:rPr lang="en-AU" sz="3900" b="1" dirty="0">
                <a:solidFill>
                  <a:srgbClr val="002060"/>
                </a:solidFill>
                <a:latin typeface="Times New Roman" panose="02020603050405020304" pitchFamily="18" charset="0"/>
                <a:cs typeface="Times New Roman" panose="02020603050405020304" pitchFamily="18" charset="0"/>
              </a:rPr>
              <a:t>-</a:t>
            </a:r>
            <a:r>
              <a:rPr lang="en-AU" sz="3900" dirty="0">
                <a:solidFill>
                  <a:srgbClr val="002060"/>
                </a:solidFill>
                <a:latin typeface="Times New Roman" panose="02020603050405020304" pitchFamily="18" charset="0"/>
                <a:cs typeface="Times New Roman" panose="02020603050405020304" pitchFamily="18" charset="0"/>
              </a:rPr>
              <a:t> </a:t>
            </a:r>
            <a:r>
              <a:rPr lang="en-AU" sz="3900" b="1" dirty="0">
                <a:solidFill>
                  <a:srgbClr val="002060"/>
                </a:solidFill>
                <a:latin typeface="Times New Roman" panose="02020603050405020304" pitchFamily="18" charset="0"/>
                <a:cs typeface="Times New Roman" panose="02020603050405020304" pitchFamily="18" charset="0"/>
              </a:rPr>
              <a:t>T</a:t>
            </a:r>
            <a:r>
              <a:rPr lang="vi-VN" sz="3900" b="1" dirty="0">
                <a:solidFill>
                  <a:srgbClr val="002060"/>
                </a:solidFill>
                <a:latin typeface="Times New Roman" panose="02020603050405020304" pitchFamily="18" charset="0"/>
                <a:cs typeface="Times New Roman" panose="02020603050405020304" pitchFamily="18" charset="0"/>
              </a:rPr>
              <a:t>ư</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duy</a:t>
            </a:r>
            <a:r>
              <a:rPr lang="en-AU" sz="3900" b="1" dirty="0">
                <a:solidFill>
                  <a:srgbClr val="002060"/>
                </a:solidFill>
                <a:latin typeface="Times New Roman" panose="02020603050405020304" pitchFamily="18" charset="0"/>
                <a:cs typeface="Times New Roman" panose="02020603050405020304" pitchFamily="18" charset="0"/>
              </a:rPr>
              <a:t> </a:t>
            </a:r>
            <a:r>
              <a:rPr lang="en-AU" sz="3900" b="1" dirty="0" err="1">
                <a:solidFill>
                  <a:srgbClr val="002060"/>
                </a:solidFill>
                <a:latin typeface="Times New Roman" panose="02020603050405020304" pitchFamily="18" charset="0"/>
                <a:cs typeface="Times New Roman" panose="02020603050405020304" pitchFamily="18" charset="0"/>
              </a:rPr>
              <a:t>hàm</a:t>
            </a:r>
            <a:r>
              <a:rPr lang="vi-VN" sz="3900" dirty="0">
                <a:solidFill>
                  <a:schemeClr val="tx1">
                    <a:lumMod val="75000"/>
                    <a:lumOff val="25000"/>
                  </a:schemeClr>
                </a:solidFill>
                <a:latin typeface="Times New Roman" panose="02020603050405020304" pitchFamily="18" charset="0"/>
                <a:cs typeface="Times New Roman" panose="02020603050405020304" pitchFamily="18" charset="0"/>
              </a:rPr>
              <a:t>  “Tư duy hàm là các hoạt động trí tuệ liên quan đến sự tương ứng giữa các phần tử của một, hai, hay nhiều tập hợp, phản ánh các mối liên hệ phụ thuộc lẫn nhau giữa các phần tử của tập hợp đó trong sự vận động của chúng.”</a:t>
            </a:r>
            <a:endParaRPr lang="en-AU" sz="3900" b="1"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Content Placeholder 3">
            <a:extLst>
              <a:ext uri="{FF2B5EF4-FFF2-40B4-BE49-F238E27FC236}">
                <a16:creationId xmlns:a16="http://schemas.microsoft.com/office/drawing/2014/main" xmlns="" id="{1576A7C8-69E2-40C9-B244-F4EB4387C02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84313" y="1174750"/>
            <a:ext cx="10442575" cy="5683250"/>
          </a:xfrm>
        </p:spPr>
      </p:pic>
      <p:sp>
        <p:nvSpPr>
          <p:cNvPr id="5" name="Rectangle: Rounded Corners 4">
            <a:extLst>
              <a:ext uri="{FF2B5EF4-FFF2-40B4-BE49-F238E27FC236}">
                <a16:creationId xmlns:a16="http://schemas.microsoft.com/office/drawing/2014/main" xmlns="" id="{C4373B41-2C24-49B6-852C-73F6789247D4}"/>
              </a:ext>
            </a:extLst>
          </p:cNvPr>
          <p:cNvSpPr/>
          <p:nvPr/>
        </p:nvSpPr>
        <p:spPr>
          <a:xfrm>
            <a:off x="3484563" y="661988"/>
            <a:ext cx="3711575" cy="5508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724" name="TextBox 7">
            <a:extLst>
              <a:ext uri="{FF2B5EF4-FFF2-40B4-BE49-F238E27FC236}">
                <a16:creationId xmlns:a16="http://schemas.microsoft.com/office/drawing/2014/main" xmlns="" id="{7EF7B5D4-C541-4A94-AE19-316DA03AEF3D}"/>
              </a:ext>
            </a:extLst>
          </p:cNvPr>
          <p:cNvSpPr txBox="1">
            <a:spLocks noChangeArrowheads="1"/>
          </p:cNvSpPr>
          <p:nvPr/>
        </p:nvSpPr>
        <p:spPr bwMode="auto">
          <a:xfrm>
            <a:off x="4160838" y="644525"/>
            <a:ext cx="345916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sz="3200">
                <a:solidFill>
                  <a:schemeClr val="bg1"/>
                </a:solidFill>
                <a:latin typeface="Times New Roman" panose="02020603050405020304" pitchFamily="18" charset="0"/>
                <a:cs typeface="Times New Roman" panose="02020603050405020304" pitchFamily="18" charset="0"/>
              </a:rPr>
              <a:t>SUY LUẬN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BDA3C5-C8EE-4F2C-94B8-6B491C8E34E1}"/>
              </a:ext>
            </a:extLst>
          </p:cNvPr>
          <p:cNvSpPr>
            <a:spLocks noGrp="1"/>
          </p:cNvSpPr>
          <p:nvPr>
            <p:ph type="title"/>
          </p:nvPr>
        </p:nvSpPr>
        <p:spPr>
          <a:xfrm>
            <a:off x="1643063" y="623888"/>
            <a:ext cx="9861550" cy="661987"/>
          </a:xfrm>
        </p:spPr>
        <p:txBody>
          <a:bodyPr rtlCol="0">
            <a:normAutofit fontScale="90000"/>
          </a:bodyPr>
          <a:lstStyle/>
          <a:p>
            <a:pPr eaLnBrk="1" fontAlgn="auto" hangingPunct="1">
              <a:spcAft>
                <a:spcPts val="0"/>
              </a:spcAft>
              <a:defRPr/>
            </a:pPr>
            <a:r>
              <a:rPr lang="en-AU" b="1" dirty="0">
                <a:solidFill>
                  <a:srgbClr val="660CDE"/>
                </a:solidFill>
                <a:latin typeface="Times New Roman" panose="02020603050405020304" pitchFamily="18" charset="0"/>
                <a:cs typeface="Times New Roman" panose="02020603050405020304" pitchFamily="18" charset="0"/>
              </a:rPr>
              <a:t>CÁC PH</a:t>
            </a:r>
            <a:r>
              <a:rPr lang="vi-VN" b="1" dirty="0">
                <a:solidFill>
                  <a:srgbClr val="660CDE"/>
                </a:solidFill>
                <a:latin typeface="Times New Roman" panose="02020603050405020304" pitchFamily="18" charset="0"/>
                <a:cs typeface="Times New Roman" panose="02020603050405020304" pitchFamily="18" charset="0"/>
              </a:rPr>
              <a:t>ƯƠ</a:t>
            </a:r>
            <a:r>
              <a:rPr lang="en-AU" b="1" dirty="0">
                <a:solidFill>
                  <a:srgbClr val="660CDE"/>
                </a:solidFill>
                <a:latin typeface="Times New Roman" panose="02020603050405020304" pitchFamily="18" charset="0"/>
                <a:cs typeface="Times New Roman" panose="02020603050405020304" pitchFamily="18" charset="0"/>
              </a:rPr>
              <a:t>NG PHÁP SUY LUẬN TH</a:t>
            </a:r>
            <a:r>
              <a:rPr lang="vi-VN" b="1" dirty="0">
                <a:solidFill>
                  <a:srgbClr val="660CDE"/>
                </a:solidFill>
                <a:latin typeface="Times New Roman" panose="02020603050405020304" pitchFamily="18" charset="0"/>
                <a:cs typeface="Times New Roman" panose="02020603050405020304" pitchFamily="18" charset="0"/>
              </a:rPr>
              <a:t>ƯỜ</a:t>
            </a:r>
            <a:r>
              <a:rPr lang="en-AU" b="1" dirty="0">
                <a:solidFill>
                  <a:srgbClr val="660CDE"/>
                </a:solidFill>
                <a:latin typeface="Times New Roman" panose="02020603050405020304" pitchFamily="18" charset="0"/>
                <a:cs typeface="Times New Roman" panose="02020603050405020304" pitchFamily="18" charset="0"/>
              </a:rPr>
              <a:t>NG GẶP</a:t>
            </a:r>
            <a:r>
              <a:rPr lang="en-AU" b="1" dirty="0">
                <a:solidFill>
                  <a:srgbClr val="660CDE"/>
                </a:solidFill>
              </a:rPr>
              <a:t/>
            </a:r>
            <a:br>
              <a:rPr lang="en-AU" b="1" dirty="0">
                <a:solidFill>
                  <a:srgbClr val="660CDE"/>
                </a:solidFill>
              </a:rPr>
            </a:br>
            <a:endParaRPr lang="en-US" dirty="0">
              <a:solidFill>
                <a:schemeClr val="tx1">
                  <a:lumMod val="85000"/>
                  <a:lumOff val="15000"/>
                </a:schemeClr>
              </a:solidFill>
            </a:endParaRPr>
          </a:p>
        </p:txBody>
      </p:sp>
      <p:sp>
        <p:nvSpPr>
          <p:cNvPr id="3" name="Content Placeholder 2">
            <a:extLst>
              <a:ext uri="{FF2B5EF4-FFF2-40B4-BE49-F238E27FC236}">
                <a16:creationId xmlns:a16="http://schemas.microsoft.com/office/drawing/2014/main" xmlns="" id="{0111DCD9-3310-4C75-92BE-8AA674EC906E}"/>
              </a:ext>
            </a:extLst>
          </p:cNvPr>
          <p:cNvSpPr>
            <a:spLocks noGrp="1"/>
          </p:cNvSpPr>
          <p:nvPr>
            <p:ph idx="1"/>
          </p:nvPr>
        </p:nvSpPr>
        <p:spPr>
          <a:xfrm>
            <a:off x="530225" y="1455738"/>
            <a:ext cx="11488738" cy="4494212"/>
          </a:xfrm>
        </p:spPr>
        <p:txBody>
          <a:bodyPr rtlCol="0">
            <a:normAutofit/>
          </a:bodyPr>
          <a:lstStyle/>
          <a:p>
            <a:pPr marL="0" indent="0" eaLnBrk="1" fontAlgn="auto" hangingPunct="1">
              <a:spcAft>
                <a:spcPts val="0"/>
              </a:spcAft>
              <a:buFont typeface="Wingdings 3" charset="2"/>
              <a:buNone/>
              <a:defRPr/>
            </a:pPr>
            <a:r>
              <a:rPr lang="en-AU" sz="39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nạp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suy</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diễn</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Phân</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tích</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tổng</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hợp</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Đặc</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biệt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khái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quát</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hoá</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T</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tự</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và</a:t>
            </a:r>
            <a:r>
              <a:rPr lang="en-AU" sz="3600" dirty="0">
                <a:solidFill>
                  <a:srgbClr val="002060"/>
                </a:solidFill>
                <a:latin typeface="Times New Roman" panose="02020603050405020304" pitchFamily="18" charset="0"/>
                <a:cs typeface="Times New Roman" panose="02020603050405020304" pitchFamily="18" charset="0"/>
              </a:rPr>
              <a:t> so </a:t>
            </a:r>
            <a:r>
              <a:rPr lang="en-AU" sz="3600" dirty="0" err="1">
                <a:solidFill>
                  <a:srgbClr val="002060"/>
                </a:solidFill>
                <a:latin typeface="Times New Roman" panose="02020603050405020304" pitchFamily="18" charset="0"/>
                <a:cs typeface="Times New Roman" panose="02020603050405020304" pitchFamily="18" charset="0"/>
              </a:rPr>
              <a:t>sánh</a:t>
            </a:r>
            <a:endParaRPr lang="en-AU"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3600" dirty="0">
                <a:solidFill>
                  <a:srgbClr val="002060"/>
                </a:solidFill>
                <a:latin typeface="Times New Roman" panose="02020603050405020304" pitchFamily="18" charset="0"/>
                <a:cs typeface="Times New Roman" panose="02020603050405020304" pitchFamily="18" charset="0"/>
              </a:rPr>
              <a:t>- Ph</a:t>
            </a:r>
            <a:r>
              <a:rPr lang="vi-VN" sz="3600" dirty="0">
                <a:solidFill>
                  <a:srgbClr val="002060"/>
                </a:solidFill>
                <a:latin typeface="Times New Roman" panose="02020603050405020304" pitchFamily="18" charset="0"/>
                <a:cs typeface="Times New Roman" panose="02020603050405020304" pitchFamily="18" charset="0"/>
              </a:rPr>
              <a:t>ươ</a:t>
            </a:r>
            <a:r>
              <a:rPr lang="en-AU" sz="3600" dirty="0">
                <a:solidFill>
                  <a:srgbClr val="002060"/>
                </a:solidFill>
                <a:latin typeface="Times New Roman" panose="02020603050405020304" pitchFamily="18" charset="0"/>
                <a:cs typeface="Times New Roman" panose="02020603050405020304" pitchFamily="18" charset="0"/>
              </a:rPr>
              <a:t>ng </a:t>
            </a:r>
            <a:r>
              <a:rPr lang="en-AU" sz="3600" dirty="0" err="1">
                <a:solidFill>
                  <a:srgbClr val="002060"/>
                </a:solidFill>
                <a:latin typeface="Times New Roman" panose="02020603050405020304" pitchFamily="18" charset="0"/>
                <a:cs typeface="Times New Roman" panose="02020603050405020304" pitchFamily="18" charset="0"/>
              </a:rPr>
              <a:t>pháp</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tìm</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tòi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lời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giải</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của</a:t>
            </a:r>
            <a:r>
              <a:rPr lang="en-AU" sz="3600" dirty="0">
                <a:solidFill>
                  <a:srgbClr val="002060"/>
                </a:solidFill>
                <a:latin typeface="Times New Roman" panose="02020603050405020304" pitchFamily="18" charset="0"/>
                <a:cs typeface="Times New Roman" panose="02020603050405020304" pitchFamily="18" charset="0"/>
              </a:rPr>
              <a:t> </a:t>
            </a:r>
            <a:r>
              <a:rPr lang="en-AU" sz="3600" dirty="0" err="1">
                <a:solidFill>
                  <a:srgbClr val="002060"/>
                </a:solidFill>
                <a:latin typeface="Times New Roman" panose="02020603050405020304" pitchFamily="18" charset="0"/>
                <a:cs typeface="Times New Roman" panose="02020603050405020304" pitchFamily="18" charset="0"/>
              </a:rPr>
              <a:t>Polya</a:t>
            </a:r>
            <a:endParaRPr lang="en-AU" sz="3600" dirty="0">
              <a:solidFill>
                <a:srgbClr val="002060"/>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r>
              <a:rPr lang="vi-VN" b="1" dirty="0">
                <a:solidFill>
                  <a:schemeClr val="tx1">
                    <a:lumMod val="75000"/>
                    <a:lumOff val="25000"/>
                  </a:schemeClr>
                </a:solidFill>
                <a:latin typeface="Times New Roman" panose="02020603050405020304" pitchFamily="18" charset="0"/>
                <a:cs typeface="Times New Roman" panose="02020603050405020304" pitchFamily="18" charset="0"/>
              </a:rPr>
              <a:t>Suy luận là hình thức của tư duy nhằm rút ra phán đoán mới từ một hay nhiều phán đoán đã có.</a:t>
            </a:r>
            <a:endParaRPr lang="en-US" b="1"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xmlns="" id="{B5BC100B-B749-4E08-B2E1-C77A8DE2CA4C}"/>
              </a:ext>
            </a:extLst>
          </p:cNvPr>
          <p:cNvSpPr>
            <a:spLocks noGrp="1" noChangeArrowheads="1"/>
          </p:cNvSpPr>
          <p:nvPr>
            <p:ph type="title"/>
          </p:nvPr>
        </p:nvSpPr>
        <p:spPr>
          <a:xfrm>
            <a:off x="1525588" y="119063"/>
            <a:ext cx="10548937" cy="714375"/>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
        <p:nvSpPr>
          <p:cNvPr id="3" name="Content Placeholder 2">
            <a:extLst>
              <a:ext uri="{FF2B5EF4-FFF2-40B4-BE49-F238E27FC236}">
                <a16:creationId xmlns:a16="http://schemas.microsoft.com/office/drawing/2014/main" xmlns="" id="{1B597FF8-6DE3-47EE-B94A-D708E4A08433}"/>
              </a:ext>
            </a:extLst>
          </p:cNvPr>
          <p:cNvSpPr>
            <a:spLocks noGrp="1"/>
          </p:cNvSpPr>
          <p:nvPr>
            <p:ph idx="1"/>
          </p:nvPr>
        </p:nvSpPr>
        <p:spPr>
          <a:xfrm>
            <a:off x="1025525" y="771525"/>
            <a:ext cx="11014075" cy="6262688"/>
          </a:xfrm>
        </p:spPr>
        <p:txBody>
          <a:bodyPr rtlCol="0">
            <a:normAutofit lnSpcReduction="10000"/>
          </a:bodyPr>
          <a:lstStyle/>
          <a:p>
            <a:pPr algn="just" eaLnBrk="1" fontAlgn="auto" hangingPunct="1">
              <a:spcAft>
                <a:spcPts val="0"/>
              </a:spcAft>
              <a:buFont typeface="Wingdings 3" charset="2"/>
              <a:buChar char=""/>
              <a:defRPr/>
            </a:pP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hội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xảo</a:t>
            </a:r>
            <a:r>
              <a:rPr lang="en-US" sz="3600" dirty="0">
                <a:solidFill>
                  <a:srgbClr val="002060"/>
                </a:solidFill>
                <a:latin typeface="Times New Roman" panose="02020603050405020304" pitchFamily="18" charset="0"/>
                <a:cs typeface="Times New Roman" panose="02020603050405020304" pitchFamily="18" charset="0"/>
              </a:rPr>
              <a:t> ở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hóa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từ</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nhất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Bắt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ớc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thực</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cố</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theo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mẫu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chỉ</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hành</a:t>
            </a:r>
            <a:r>
              <a:rPr lang="en-US" sz="3600" dirty="0">
                <a:solidFill>
                  <a:srgbClr val="002060"/>
                </a:solidFill>
                <a:latin typeface="Times New Roman" panose="02020603050405020304" pitchFamily="18" charset="0"/>
                <a:cs typeface="Times New Roman" panose="02020603050405020304" pitchFamily="18" charset="0"/>
              </a:rPr>
              <a:t> vi hay </a:t>
            </a:r>
            <a:r>
              <a:rPr lang="en-US" sz="3600" dirty="0" err="1">
                <a:solidFill>
                  <a:srgbClr val="002060"/>
                </a:solidFill>
                <a:latin typeface="Times New Roman" panose="02020603050405020304" pitchFamily="18" charset="0"/>
                <a:cs typeface="Times New Roman" panose="02020603050405020304" pitchFamily="18" charset="0"/>
              </a:rPr>
              <a:t>nhắc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lại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trải</a:t>
            </a:r>
            <a:r>
              <a:rPr lang="en-US" sz="3600" dirty="0">
                <a:solidFill>
                  <a:srgbClr val="002060"/>
                </a:solidFill>
                <a:latin typeface="Times New Roman" panose="02020603050405020304" pitchFamily="18" charset="0"/>
                <a:cs typeface="Times New Roman" panose="02020603050405020304" pitchFamily="18" charset="0"/>
              </a:rPr>
              <a:t> qua;</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khám</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hoặc</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muốn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hiểu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thấu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r>
              <a:rPr lang="en-US" sz="3600" dirty="0">
                <a:solidFill>
                  <a:srgbClr val="002060"/>
                </a:solidFill>
                <a:latin typeface="Times New Roman" panose="02020603050405020304" pitchFamily="18" charset="0"/>
                <a:cs typeface="Times New Roman" panose="02020603050405020304" pitchFamily="18" charset="0"/>
              </a:rPr>
              <a:t>    -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vận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ở </a:t>
            </a:r>
            <a:r>
              <a:rPr lang="en-US" sz="3600" dirty="0" err="1">
                <a:solidFill>
                  <a:srgbClr val="002060"/>
                </a:solidFill>
                <a:latin typeface="Times New Roman" panose="02020603050405020304" pitchFamily="18" charset="0"/>
                <a:cs typeface="Times New Roman" panose="02020603050405020304" pitchFamily="18" charset="0"/>
              </a:rPr>
              <a:t>khả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linh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vấn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a:t>
            </a:r>
            <a:r>
              <a:rPr lang="en-US" sz="3600" dirty="0">
                <a:solidFill>
                  <a:srgbClr val="002060"/>
                </a:solidFill>
                <a:latin typeface="Times New Roman" panose="02020603050405020304" pitchFamily="18" charset="0"/>
                <a:cs typeface="Times New Roman" panose="02020603050405020304" pitchFamily="18" charset="0"/>
              </a:rPr>
              <a:t>.</a:t>
            </a:r>
          </a:p>
          <a:p>
            <a:pPr marL="0" indent="0" algn="just"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62F468C-4EDD-4E14-8724-89D22C149A90}"/>
              </a:ext>
            </a:extLst>
          </p:cNvPr>
          <p:cNvSpPr>
            <a:spLocks noGrp="1"/>
          </p:cNvSpPr>
          <p:nvPr>
            <p:ph idx="1"/>
          </p:nvPr>
        </p:nvSpPr>
        <p:spPr>
          <a:xfrm>
            <a:off x="835025" y="1365250"/>
            <a:ext cx="10669588" cy="4546600"/>
          </a:xfrm>
        </p:spPr>
        <p:txBody>
          <a:bodyPr rtlCol="0">
            <a:normAutofit fontScale="92500" lnSpcReduction="200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Nguồn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gốc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trẻ</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cầu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tri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huống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lí</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thuyết</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quyết</a:t>
            </a:r>
            <a:r>
              <a:rPr lang="en-US" sz="3600" dirty="0">
                <a:solidFill>
                  <a:srgbClr val="002060"/>
                </a:solidFill>
                <a:latin typeface="Times New Roman" panose="02020603050405020304" pitchFamily="18" charset="0"/>
                <a:cs typeface="Times New Roman" panose="02020603050405020304" pitchFamily="18" charset="0"/>
              </a:rPr>
              <a:t>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ợc</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buộc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con đ</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khám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mới</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Đối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nảy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sinh</a:t>
            </a:r>
            <a:r>
              <a:rPr lang="en-US" sz="3600" dirty="0">
                <a:solidFill>
                  <a:srgbClr val="002060"/>
                </a:solidFill>
                <a:latin typeface="Times New Roman" panose="02020603050405020304" pitchFamily="18" charset="0"/>
                <a:cs typeface="Times New Roman" panose="02020603050405020304" pitchFamily="18" charset="0"/>
              </a:rPr>
              <a:t> do </a:t>
            </a:r>
            <a:r>
              <a:rPr lang="en-US" sz="3600" dirty="0" err="1">
                <a:solidFill>
                  <a:srgbClr val="002060"/>
                </a:solidFill>
                <a:latin typeface="Times New Roman" panose="02020603050405020304" pitchFamily="18" charset="0"/>
                <a:cs typeface="Times New Roman" panose="02020603050405020304" pitchFamily="18" charset="0"/>
              </a:rPr>
              <a:t>những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hàng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mâu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thuẫn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léo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lôi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cuốn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hấp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dẫn</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để</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nhận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tìm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tòi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như</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thế</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tự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chiếm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lĩnh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thành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a:t>
            </a:r>
          </a:p>
        </p:txBody>
      </p:sp>
      <p:sp>
        <p:nvSpPr>
          <p:cNvPr id="33795" name="Title 1">
            <a:extLst>
              <a:ext uri="{FF2B5EF4-FFF2-40B4-BE49-F238E27FC236}">
                <a16:creationId xmlns:a16="http://schemas.microsoft.com/office/drawing/2014/main" xmlns="" id="{2C311C7E-08FC-43DA-A1AF-600E40EEEFFC}"/>
              </a:ext>
            </a:extLst>
          </p:cNvPr>
          <p:cNvSpPr>
            <a:spLocks noGrp="1" noChangeArrowheads="1"/>
          </p:cNvSpPr>
          <p:nvPr>
            <p:ph type="title"/>
          </p:nvPr>
        </p:nvSpPr>
        <p:spPr>
          <a:xfrm>
            <a:off x="1550988" y="649288"/>
            <a:ext cx="10669587" cy="595312"/>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8EB7651-2D4C-44D9-BAB3-C9057C6D747C}"/>
              </a:ext>
            </a:extLst>
          </p:cNvPr>
          <p:cNvSpPr>
            <a:spLocks noGrp="1"/>
          </p:cNvSpPr>
          <p:nvPr>
            <p:ph idx="1"/>
          </p:nvPr>
        </p:nvSpPr>
        <p:spPr>
          <a:xfrm>
            <a:off x="782638" y="1670050"/>
            <a:ext cx="10721975" cy="4241800"/>
          </a:xfrm>
        </p:spPr>
        <p:txBody>
          <a:bodyPr rtlCol="0">
            <a:normAutofit/>
          </a:bodyPr>
          <a:lstStyle/>
          <a:p>
            <a:pPr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Ví</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dụ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GV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chú</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cho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nhiều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c</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ơ</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hội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hành</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thực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hiện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nêu</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ý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kiến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tiết</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luyện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tập</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HS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phải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đ</a:t>
            </a:r>
            <a:r>
              <a:rPr lang="vi-VN" sz="3600" dirty="0">
                <a:solidFill>
                  <a:schemeClr val="tx1">
                    <a:lumMod val="75000"/>
                    <a:lumOff val="25000"/>
                  </a:schemeClr>
                </a:solidFill>
                <a:latin typeface="Times New Roman" panose="02020603050405020304" pitchFamily="18" charset="0"/>
                <a:cs typeface="Times New Roman" panose="02020603050405020304" pitchFamily="18" charset="0"/>
              </a:rPr>
              <a:t>ư</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ợc</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trao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đổi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thảo</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luận</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để</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giải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quyết</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nhiệm</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chemeClr val="tx1">
                    <a:lumMod val="75000"/>
                    <a:lumOff val="25000"/>
                  </a:schemeClr>
                </a:solidFill>
                <a:latin typeface="Times New Roman" panose="02020603050405020304" pitchFamily="18" charset="0"/>
                <a:cs typeface="Times New Roman" panose="02020603050405020304" pitchFamily="18" charset="0"/>
              </a:rPr>
              <a:t>vụ</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 (</a:t>
            </a:r>
            <a:r>
              <a:rPr lang="en-US" sz="3600" dirty="0" err="1">
                <a:solidFill>
                  <a:srgbClr val="00B050"/>
                </a:solidFill>
                <a:latin typeface="Times New Roman" panose="02020603050405020304" pitchFamily="18" charset="0"/>
                <a:cs typeface="Times New Roman" panose="02020603050405020304" pitchFamily="18" charset="0"/>
              </a:rPr>
              <a:t>minh</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họa</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khi</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dạy</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kiến</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thức</a:t>
            </a:r>
            <a:r>
              <a:rPr lang="en-US" sz="3600" dirty="0">
                <a:solidFill>
                  <a:srgbClr val="00B050"/>
                </a:solidFill>
                <a:latin typeface="Times New Roman" panose="02020603050405020304" pitchFamily="18" charset="0"/>
                <a:cs typeface="Times New Roman" panose="02020603050405020304" pitchFamily="18" charset="0"/>
              </a:rPr>
              <a:t> </a:t>
            </a:r>
            <a:r>
              <a:rPr lang="en-US" sz="3600" dirty="0" err="1">
                <a:solidFill>
                  <a:srgbClr val="00B050"/>
                </a:solidFill>
                <a:latin typeface="Times New Roman" panose="02020603050405020304" pitchFamily="18" charset="0"/>
                <a:cs typeface="Times New Roman" panose="02020603050405020304" pitchFamily="18" charset="0"/>
              </a:rPr>
              <a:t>mới</a:t>
            </a: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
        <p:nvSpPr>
          <p:cNvPr id="34819" name="Title 1">
            <a:extLst>
              <a:ext uri="{FF2B5EF4-FFF2-40B4-BE49-F238E27FC236}">
                <a16:creationId xmlns:a16="http://schemas.microsoft.com/office/drawing/2014/main" xmlns="" id="{ADF213D1-6341-40CE-A475-D99BE0226018}"/>
              </a:ext>
            </a:extLst>
          </p:cNvPr>
          <p:cNvSpPr>
            <a:spLocks noGrp="1" noChangeArrowheads="1"/>
          </p:cNvSpPr>
          <p:nvPr>
            <p:ph type="title"/>
          </p:nvPr>
        </p:nvSpPr>
        <p:spPr>
          <a:xfrm>
            <a:off x="1639888" y="603250"/>
            <a:ext cx="10552112" cy="687388"/>
          </a:xfrm>
        </p:spPr>
        <p:txBody>
          <a:bodyPr/>
          <a:lstStyle/>
          <a:p>
            <a:pPr eaLnBrk="1" hangingPunct="1"/>
            <a:r>
              <a:rPr lang="en-US" altLang="en-US" sz="3000" b="1">
                <a:solidFill>
                  <a:srgbClr val="C00000"/>
                </a:solidFill>
                <a:latin typeface="Times New Roman" panose="02020603050405020304" pitchFamily="18" charset="0"/>
                <a:cs typeface="Times New Roman" panose="02020603050405020304" pitchFamily="18" charset="0"/>
              </a:rPr>
              <a:t>4-TÍNH TÍCH CỰC HÓA TRONG HOẠT ĐỘNG DẠY - HỌC</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xmlns="" id="{AAEB1EB5-8BB6-4303-849A-F1B5D5516DA2}"/>
              </a:ext>
            </a:extLst>
          </p:cNvPr>
          <p:cNvSpPr>
            <a:spLocks noGrp="1" noChangeArrowheads="1"/>
          </p:cNvSpPr>
          <p:nvPr>
            <p:ph type="title"/>
          </p:nvPr>
        </p:nvSpPr>
        <p:spPr>
          <a:xfrm>
            <a:off x="1550988" y="252413"/>
            <a:ext cx="8389937" cy="6746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KẾT LUẬN</a:t>
            </a:r>
          </a:p>
        </p:txBody>
      </p:sp>
      <p:sp>
        <p:nvSpPr>
          <p:cNvPr id="35843" name="Content Placeholder 2">
            <a:extLst>
              <a:ext uri="{FF2B5EF4-FFF2-40B4-BE49-F238E27FC236}">
                <a16:creationId xmlns:a16="http://schemas.microsoft.com/office/drawing/2014/main" xmlns="" id="{9AD3F60B-4AAD-4552-BCE7-72BB7C8DCAB5}"/>
              </a:ext>
            </a:extLst>
          </p:cNvPr>
          <p:cNvSpPr>
            <a:spLocks noGrp="1" noChangeArrowheads="1"/>
          </p:cNvSpPr>
          <p:nvPr>
            <p:ph idx="1"/>
          </p:nvPr>
        </p:nvSpPr>
        <p:spPr>
          <a:xfrm>
            <a:off x="231775" y="1177925"/>
            <a:ext cx="11728450" cy="5680075"/>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Tính tích cực là một đặc điểm vốn có của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Nguồn gốc của tính tích cực là nhu cầu.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sinh ra cùng với một loạt các nhu cầu bẩm sinh khác nhau như: nhu cầu ăn, uống,…. và sau đó xuất hiện các nhu cầu xã hội. Những nhu cầu này không bao giờ cạn và luôn trở thành động c</a:t>
            </a:r>
            <a:r>
              <a:rPr lang="vi-VN" altLang="en-US" sz="3600">
                <a:solidFill>
                  <a:srgbClr val="002060"/>
                </a:solidFill>
                <a:latin typeface="Times New Roman" panose="02020603050405020304" pitchFamily="18" charset="0"/>
                <a:cs typeface="Times New Roman" panose="02020603050405020304" pitchFamily="18" charset="0"/>
              </a:rPr>
              <a:t>ơ</a:t>
            </a:r>
            <a:r>
              <a:rPr lang="en-US" altLang="en-US" sz="3600">
                <a:solidFill>
                  <a:srgbClr val="002060"/>
                </a:solidFill>
                <a:latin typeface="Times New Roman" panose="02020603050405020304" pitchFamily="18" charset="0"/>
                <a:cs typeface="Times New Roman" panose="02020603050405020304" pitchFamily="18" charset="0"/>
              </a:rPr>
              <a:t> thúc đẩy con ng</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ời hoạt động. Khi nhu cầu nhận thức xuất hiện thì nó sẽ thúc đẩy hoạt động học tập. Vì thế GV hãy biến yêu cầu của nội dung kiến thức thành nhu cầu nhận thức để thúc đẩy HS hoạt động,tìm tòi, khám phá và tự chiếm lĩnh kiến thức.</a:t>
            </a:r>
          </a:p>
          <a:p>
            <a:pPr algn="just" eaLnBrk="1" hangingPunct="1"/>
            <a:endParaRPr lang="en-US" altLang="en-US" sz="36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xmlns="" id="{A21CA7F4-4BDC-4272-BE2B-F01CD42F59A3}"/>
              </a:ext>
            </a:extLst>
          </p:cNvPr>
          <p:cNvSpPr>
            <a:spLocks noGrp="1" noChangeArrowheads="1"/>
          </p:cNvSpPr>
          <p:nvPr>
            <p:ph type="title"/>
          </p:nvPr>
        </p:nvSpPr>
        <p:spPr>
          <a:xfrm>
            <a:off x="2592388" y="623888"/>
            <a:ext cx="8912225" cy="630237"/>
          </a:xfrm>
        </p:spPr>
        <p:txBody>
          <a:bodyPr/>
          <a:lstStyle/>
          <a:p>
            <a:r>
              <a:rPr lang="en-US" altLang="en-US" sz="2800" b="1">
                <a:solidFill>
                  <a:srgbClr val="C00000"/>
                </a:solidFill>
                <a:latin typeface="Times New Roman" panose="02020603050405020304" pitchFamily="18" charset="0"/>
                <a:cs typeface="Times New Roman" panose="02020603050405020304" pitchFamily="18" charset="0"/>
              </a:rPr>
              <a:t>PHẦN 2</a:t>
            </a:r>
          </a:p>
        </p:txBody>
      </p:sp>
      <p:sp>
        <p:nvSpPr>
          <p:cNvPr id="36867" name="TextBox 3">
            <a:extLst>
              <a:ext uri="{FF2B5EF4-FFF2-40B4-BE49-F238E27FC236}">
                <a16:creationId xmlns:a16="http://schemas.microsoft.com/office/drawing/2014/main" xmlns="" id="{36E190E7-8BA5-4D84-B4DC-6C86B2C73F60}"/>
              </a:ext>
            </a:extLst>
          </p:cNvPr>
          <p:cNvSpPr txBox="1">
            <a:spLocks noChangeArrowheads="1"/>
          </p:cNvSpPr>
          <p:nvPr/>
        </p:nvSpPr>
        <p:spPr bwMode="auto">
          <a:xfrm>
            <a:off x="539750" y="2320925"/>
            <a:ext cx="11277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a:spcBef>
                <a:spcPct val="0"/>
              </a:spcBef>
              <a:buClrTx/>
              <a:buFontTx/>
              <a:buNone/>
            </a:pPr>
            <a:r>
              <a:rPr lang="en-US" altLang="en-US" sz="4000" b="1">
                <a:solidFill>
                  <a:srgbClr val="002060"/>
                </a:solidFill>
                <a:latin typeface="Times New Roman" panose="02020603050405020304" pitchFamily="18" charset="0"/>
                <a:cs typeface="Times New Roman" panose="02020603050405020304" pitchFamily="18" charset="0"/>
              </a:rPr>
              <a:t>ĐIỂM MỚI TRONG CHƯƠNG TRÌNH GDPT.2018 -MÔN TOÁN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xmlns="" id="{E040CBBF-C59E-4008-9137-B47CAA2AFB26}"/>
              </a:ext>
            </a:extLst>
          </p:cNvPr>
          <p:cNvSpPr>
            <a:spLocks noGrp="1" noChangeArrowheads="1"/>
          </p:cNvSpPr>
          <p:nvPr>
            <p:ph type="title"/>
          </p:nvPr>
        </p:nvSpPr>
        <p:spPr>
          <a:xfrm>
            <a:off x="1666875" y="554038"/>
            <a:ext cx="8912225" cy="688975"/>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1- THỜI LƯỢNG</a:t>
            </a:r>
          </a:p>
        </p:txBody>
      </p:sp>
      <p:sp>
        <p:nvSpPr>
          <p:cNvPr id="3" name="Content Placeholder 2">
            <a:extLst>
              <a:ext uri="{FF2B5EF4-FFF2-40B4-BE49-F238E27FC236}">
                <a16:creationId xmlns:a16="http://schemas.microsoft.com/office/drawing/2014/main" xmlns="" id="{50A5294F-EF95-4E99-97EB-69012129B64D}"/>
              </a:ext>
            </a:extLst>
          </p:cNvPr>
          <p:cNvSpPr>
            <a:spLocks noGrp="1"/>
          </p:cNvSpPr>
          <p:nvPr>
            <p:ph idx="1"/>
          </p:nvPr>
        </p:nvSpPr>
        <p:spPr>
          <a:xfrm>
            <a:off x="608013" y="1500188"/>
            <a:ext cx="11279187" cy="3778250"/>
          </a:xfrm>
        </p:spPr>
        <p:txBody>
          <a:bodyPr/>
          <a:lstStyle/>
          <a:p>
            <a:pPr>
              <a:defRPr/>
            </a:pPr>
            <a:r>
              <a:rPr lang="vi-VN" sz="3200" dirty="0">
                <a:solidFill>
                  <a:srgbClr val="002060"/>
                </a:solidFill>
                <a:latin typeface="Times New Roman" pitchFamily="18" charset="0"/>
                <a:cs typeface="Times New Roman" pitchFamily="18" charset="0"/>
              </a:rPr>
              <a:t>Chương trình môn Toán lớp 1 mới giảm 01 tiết/tuần (cả năm giảm 35 tiết)</a:t>
            </a: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a:p>
            <a:pPr marL="0" indent="0">
              <a:buFont typeface="Wingdings 3" panose="05040102010807070707" pitchFamily="18" charset="2"/>
              <a:buNone/>
              <a:defRPr/>
            </a:pPr>
            <a:endParaRPr lang="en-US" sz="3200" dirty="0">
              <a:solidFill>
                <a:srgbClr val="002060"/>
              </a:solidFill>
              <a:latin typeface="Times New Roman" pitchFamily="18" charset="0"/>
              <a:cs typeface="Times New Roman" pitchFamily="18" charset="0"/>
            </a:endParaRPr>
          </a:p>
        </p:txBody>
      </p:sp>
      <p:graphicFrame>
        <p:nvGraphicFramePr>
          <p:cNvPr id="4" name="Table 3">
            <a:extLst>
              <a:ext uri="{FF2B5EF4-FFF2-40B4-BE49-F238E27FC236}">
                <a16:creationId xmlns:a16="http://schemas.microsoft.com/office/drawing/2014/main" xmlns="" id="{2C9339AE-5EDB-4C8A-8F3A-B1E692D47598}"/>
              </a:ext>
            </a:extLst>
          </p:cNvPr>
          <p:cNvGraphicFramePr>
            <a:graphicFrameLocks noGrp="1"/>
          </p:cNvGraphicFramePr>
          <p:nvPr/>
        </p:nvGraphicFramePr>
        <p:xfrm>
          <a:off x="1231900" y="2619375"/>
          <a:ext cx="10655300" cy="2168525"/>
        </p:xfrm>
        <a:graphic>
          <a:graphicData uri="http://schemas.openxmlformats.org/drawingml/2006/table">
            <a:tbl>
              <a:tblPr firstRow="1" bandRow="1">
                <a:tableStyleId>{5C22544A-7EE6-4342-B048-85BDC9FD1C3A}</a:tableStyleId>
              </a:tblPr>
              <a:tblGrid>
                <a:gridCol w="5327650">
                  <a:extLst>
                    <a:ext uri="{9D8B030D-6E8A-4147-A177-3AD203B41FA5}">
                      <a16:colId xmlns:a16="http://schemas.microsoft.com/office/drawing/2014/main" xmlns="" val="20000"/>
                    </a:ext>
                  </a:extLst>
                </a:gridCol>
                <a:gridCol w="5327650">
                  <a:extLst>
                    <a:ext uri="{9D8B030D-6E8A-4147-A177-3AD203B41FA5}">
                      <a16:colId xmlns:a16="http://schemas.microsoft.com/office/drawing/2014/main" xmlns="" val="20001"/>
                    </a:ext>
                  </a:extLst>
                </a:gridCol>
              </a:tblGrid>
              <a:tr h="639976">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mới</a:t>
                      </a:r>
                      <a:endParaRPr lang="en-US" sz="3600" dirty="0"/>
                    </a:p>
                  </a:txBody>
                  <a:tcPr marL="91445" marR="91445" marT="45678" marB="45678"/>
                </a:tc>
                <a:tc>
                  <a:txBody>
                    <a:bodyPr/>
                    <a:lstStyle/>
                    <a:p>
                      <a:pPr algn="ctr"/>
                      <a:r>
                        <a:rPr lang="en-US" sz="3600" dirty="0" err="1"/>
                        <a:t>Chương</a:t>
                      </a:r>
                      <a:r>
                        <a:rPr lang="en-US" sz="3600" baseline="0" dirty="0"/>
                        <a:t> </a:t>
                      </a:r>
                      <a:r>
                        <a:rPr lang="en-US" sz="3600" baseline="0" dirty="0" err="1"/>
                        <a:t>trình</a:t>
                      </a:r>
                      <a:r>
                        <a:rPr lang="en-US" sz="3600" baseline="0" dirty="0"/>
                        <a:t> </a:t>
                      </a:r>
                      <a:r>
                        <a:rPr lang="en-US" sz="3600" baseline="0" dirty="0" err="1"/>
                        <a:t>hiện</a:t>
                      </a:r>
                      <a:r>
                        <a:rPr lang="en-US" sz="3600" baseline="0" dirty="0"/>
                        <a:t> </a:t>
                      </a:r>
                      <a:r>
                        <a:rPr lang="en-US" sz="3600" baseline="0" dirty="0" err="1"/>
                        <a:t>hành</a:t>
                      </a:r>
                      <a:endParaRPr lang="en-US" sz="3600" dirty="0"/>
                    </a:p>
                  </a:txBody>
                  <a:tcPr marL="91445" marR="91445" marT="45678" marB="45678"/>
                </a:tc>
                <a:extLst>
                  <a:ext uri="{0D108BD9-81ED-4DB2-BD59-A6C34878D82A}">
                    <a16:rowId xmlns:a16="http://schemas.microsoft.com/office/drawing/2014/main" xmlns="" val="10000"/>
                  </a:ext>
                </a:extLst>
              </a:tr>
              <a:tr h="579018">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3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Mỗi</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4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1"/>
                  </a:ext>
                </a:extLst>
              </a:tr>
              <a:tr h="579018">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105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tc>
                  <a:txBody>
                    <a:bodyPr/>
                    <a:lstStyle/>
                    <a:p>
                      <a:r>
                        <a:rPr lang="en-US" sz="3200" dirty="0" err="1">
                          <a:latin typeface="Times New Roman" pitchFamily="18" charset="0"/>
                          <a:cs typeface="Times New Roman" pitchFamily="18" charset="0"/>
                        </a:rPr>
                        <a:t>Cả</a:t>
                      </a:r>
                      <a:r>
                        <a:rPr lang="en-US" sz="3200" baseline="0" dirty="0">
                          <a:latin typeface="Times New Roman" pitchFamily="18" charset="0"/>
                          <a:cs typeface="Times New Roman" pitchFamily="18" charset="0"/>
                        </a:rPr>
                        <a:t> </a:t>
                      </a:r>
                      <a:r>
                        <a:rPr lang="en-US" sz="3200" baseline="0" dirty="0" err="1">
                          <a:latin typeface="Times New Roman" pitchFamily="18" charset="0"/>
                          <a:cs typeface="Times New Roman" pitchFamily="18" charset="0"/>
                        </a:rPr>
                        <a:t>năm</a:t>
                      </a:r>
                      <a:r>
                        <a:rPr lang="en-US" sz="3200" baseline="0" dirty="0">
                          <a:latin typeface="Times New Roman" pitchFamily="18" charset="0"/>
                          <a:cs typeface="Times New Roman" pitchFamily="18" charset="0"/>
                        </a:rPr>
                        <a:t> (35 </a:t>
                      </a:r>
                      <a:r>
                        <a:rPr lang="en-US" sz="3200" baseline="0" dirty="0" err="1">
                          <a:latin typeface="Times New Roman" pitchFamily="18" charset="0"/>
                          <a:cs typeface="Times New Roman" pitchFamily="18" charset="0"/>
                        </a:rPr>
                        <a:t>tuần</a:t>
                      </a:r>
                      <a:r>
                        <a:rPr lang="en-US" sz="3200" baseline="0" dirty="0">
                          <a:latin typeface="Times New Roman" pitchFamily="18" charset="0"/>
                          <a:cs typeface="Times New Roman" pitchFamily="18" charset="0"/>
                        </a:rPr>
                        <a:t>): 140 </a:t>
                      </a:r>
                      <a:r>
                        <a:rPr lang="en-US" sz="3200" baseline="0" dirty="0" err="1">
                          <a:latin typeface="Times New Roman" pitchFamily="18" charset="0"/>
                          <a:cs typeface="Times New Roman" pitchFamily="18" charset="0"/>
                        </a:rPr>
                        <a:t>tiết</a:t>
                      </a:r>
                      <a:endParaRPr lang="en-US" sz="3200" dirty="0">
                        <a:latin typeface="Times New Roman" pitchFamily="18" charset="0"/>
                        <a:cs typeface="Times New Roman" pitchFamily="18" charset="0"/>
                      </a:endParaRPr>
                    </a:p>
                  </a:txBody>
                  <a:tcPr marL="91445" marR="91445" marT="45678" marB="45678"/>
                </a:tc>
                <a:extLst>
                  <a:ext uri="{0D108BD9-81ED-4DB2-BD59-A6C34878D82A}">
                    <a16:rowId xmlns:a16="http://schemas.microsoft.com/office/drawing/2014/main" xmlns="" val="10002"/>
                  </a:ext>
                </a:extLst>
              </a:tr>
              <a:tr h="370513">
                <a:tc>
                  <a:txBody>
                    <a:bodyPr/>
                    <a:lstStyle/>
                    <a:p>
                      <a:endParaRPr lang="en-US" sz="1800"/>
                    </a:p>
                  </a:txBody>
                  <a:tcPr marL="91445" marR="91445" marT="45678" marB="45678"/>
                </a:tc>
                <a:tc>
                  <a:txBody>
                    <a:bodyPr/>
                    <a:lstStyle/>
                    <a:p>
                      <a:endParaRPr lang="en-US" sz="1800" dirty="0"/>
                    </a:p>
                  </a:txBody>
                  <a:tcPr marL="91445" marR="91445" marT="45678" marB="45678"/>
                </a:tc>
                <a:extLst>
                  <a:ext uri="{0D108BD9-81ED-4DB2-BD59-A6C34878D82A}">
                    <a16:rowId xmlns:a16="http://schemas.microsoft.com/office/drawing/2014/main" xmlns=""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DFA76095-B32B-4EE1-A8A5-252F69CBD777}"/>
              </a:ext>
            </a:extLst>
          </p:cNvPr>
          <p:cNvSpPr>
            <a:spLocks noGrp="1" noChangeArrowheads="1"/>
          </p:cNvSpPr>
          <p:nvPr>
            <p:ph type="title"/>
          </p:nvPr>
        </p:nvSpPr>
        <p:spPr>
          <a:xfrm>
            <a:off x="1616075" y="212725"/>
            <a:ext cx="10298113"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1- THỰC TRẠNG CỦA VIỆC DẠY – HỌC TOÁN HIỆN NAY CỦA HỌC SINH TIỂU HỌC</a:t>
            </a:r>
          </a:p>
        </p:txBody>
      </p:sp>
      <p:sp>
        <p:nvSpPr>
          <p:cNvPr id="3" name="Content Placeholder 2">
            <a:extLst>
              <a:ext uri="{FF2B5EF4-FFF2-40B4-BE49-F238E27FC236}">
                <a16:creationId xmlns:a16="http://schemas.microsoft.com/office/drawing/2014/main" xmlns="" id="{DA8B3D44-0903-48DA-BA66-4B995C6CD47C}"/>
              </a:ext>
            </a:extLst>
          </p:cNvPr>
          <p:cNvSpPr>
            <a:spLocks noGrp="1"/>
          </p:cNvSpPr>
          <p:nvPr>
            <p:ph idx="1"/>
          </p:nvPr>
        </p:nvSpPr>
        <p:spPr>
          <a:xfrm>
            <a:off x="822325" y="1539875"/>
            <a:ext cx="10998200" cy="3778250"/>
          </a:xfrm>
        </p:spPr>
        <p:txBody>
          <a:bodyPr rtlCol="0">
            <a:normAutofit/>
          </a:bodyPr>
          <a:lstStyle/>
          <a:p>
            <a:pPr eaLnBrk="1" fontAlgn="auto" hangingPunct="1">
              <a:spcAft>
                <a:spcPts val="0"/>
              </a:spcAft>
              <a:buFont typeface="Wingdings 3" charset="2"/>
              <a:buChar char=""/>
              <a:defRPr/>
            </a:pPr>
            <a:r>
              <a:rPr lang="en-AU" sz="3600" b="1" dirty="0" err="1">
                <a:solidFill>
                  <a:srgbClr val="FF0000"/>
                </a:solidFill>
                <a:latin typeface="Times New Roman" panose="02020603050405020304" pitchFamily="18" charset="0"/>
                <a:cs typeface="Times New Roman" panose="02020603050405020304" pitchFamily="18" charset="0"/>
              </a:rPr>
              <a:t>Thảo</a:t>
            </a:r>
            <a:r>
              <a:rPr lang="en-AU" sz="3600" b="1" dirty="0">
                <a:solidFill>
                  <a:srgbClr val="FF0000"/>
                </a:solidFill>
                <a:latin typeface="Times New Roman" panose="02020603050405020304" pitchFamily="18" charset="0"/>
                <a:cs typeface="Times New Roman" panose="02020603050405020304" pitchFamily="18" charset="0"/>
              </a:rPr>
              <a:t> </a:t>
            </a:r>
            <a:r>
              <a:rPr lang="en-AU" sz="3600" b="1" dirty="0" err="1">
                <a:solidFill>
                  <a:srgbClr val="FF0000"/>
                </a:solidFill>
                <a:latin typeface="Times New Roman" panose="02020603050405020304" pitchFamily="18" charset="0"/>
                <a:cs typeface="Times New Roman" panose="02020603050405020304" pitchFamily="18" charset="0"/>
              </a:rPr>
              <a:t>luận</a:t>
            </a:r>
            <a:r>
              <a:rPr lang="en-AU" sz="3600" b="1" dirty="0">
                <a:solidFill>
                  <a:schemeClr val="tx1">
                    <a:lumMod val="75000"/>
                    <a:lumOff val="25000"/>
                  </a:schemeClr>
                </a:solidFill>
                <a:latin typeface="Times New Roman" panose="02020603050405020304" pitchFamily="18" charset="0"/>
                <a:cs typeface="Times New Roman" panose="02020603050405020304" pitchFamily="18" charset="0"/>
              </a:rPr>
              <a:t>:</a:t>
            </a:r>
          </a:p>
          <a:p>
            <a:pPr eaLnBrk="1" fontAlgn="auto" hangingPunct="1">
              <a:spcAft>
                <a:spcPts val="0"/>
              </a:spcAft>
              <a:buFont typeface="Wingdings 3" charset="2"/>
              <a:buChar char=""/>
              <a:defRPr/>
            </a:pPr>
            <a:endParaRPr lang="en-AU" sz="3600" b="1" dirty="0">
              <a:solidFill>
                <a:schemeClr val="tx1">
                  <a:lumMod val="75000"/>
                  <a:lumOff val="25000"/>
                </a:schemeClr>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dirty="0">
                <a:solidFill>
                  <a:srgbClr val="002060"/>
                </a:solidFill>
                <a:latin typeface="Times New Roman" panose="02020603050405020304" pitchFamily="18" charset="0"/>
                <a:cs typeface="Times New Roman" panose="02020603050405020304" pitchFamily="18" charset="0"/>
              </a:rPr>
              <a:t>1-Tìm </a:t>
            </a:r>
            <a:r>
              <a:rPr lang="en-AU" sz="4000" dirty="0" err="1">
                <a:solidFill>
                  <a:srgbClr val="002060"/>
                </a:solidFill>
                <a:latin typeface="Times New Roman" panose="02020603050405020304" pitchFamily="18" charset="0"/>
                <a:cs typeface="Times New Roman" panose="02020603050405020304" pitchFamily="18" charset="0"/>
              </a:rPr>
              <a:t>hiểu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việc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học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toán</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hiện</a:t>
            </a:r>
            <a:r>
              <a:rPr lang="en-AU" sz="4000" dirty="0">
                <a:solidFill>
                  <a:srgbClr val="002060"/>
                </a:solidFill>
                <a:latin typeface="Times New Roman" panose="02020603050405020304" pitchFamily="18" charset="0"/>
                <a:cs typeface="Times New Roman" panose="02020603050405020304" pitchFamily="18" charset="0"/>
              </a:rPr>
              <a:t> nay </a:t>
            </a:r>
            <a:r>
              <a:rPr lang="en-AU" sz="4000" dirty="0" err="1">
                <a:solidFill>
                  <a:srgbClr val="002060"/>
                </a:solidFill>
                <a:latin typeface="Times New Roman" panose="02020603050405020304" pitchFamily="18" charset="0"/>
                <a:cs typeface="Times New Roman" panose="02020603050405020304" pitchFamily="18" charset="0"/>
              </a:rPr>
              <a:t>của</a:t>
            </a:r>
            <a:r>
              <a:rPr lang="en-AU" sz="4000" dirty="0">
                <a:solidFill>
                  <a:srgbClr val="002060"/>
                </a:solidFill>
                <a:latin typeface="Times New Roman" panose="02020603050405020304" pitchFamily="18" charset="0"/>
                <a:cs typeface="Times New Roman" panose="02020603050405020304" pitchFamily="18" charset="0"/>
              </a:rPr>
              <a:t> HS </a:t>
            </a:r>
            <a:r>
              <a:rPr lang="en-AU" sz="4000" dirty="0" err="1">
                <a:solidFill>
                  <a:srgbClr val="002060"/>
                </a:solidFill>
                <a:latin typeface="Times New Roman" panose="02020603050405020304" pitchFamily="18" charset="0"/>
                <a:cs typeface="Times New Roman" panose="02020603050405020304" pitchFamily="18" charset="0"/>
              </a:rPr>
              <a:t>tiểu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học</a:t>
            </a:r>
            <a:r>
              <a:rPr lang="en-AU" sz="4000" dirty="0">
                <a:solidFill>
                  <a:srgbClr val="002060"/>
                </a:solidFill>
                <a:latin typeface="Times New Roman" panose="02020603050405020304" pitchFamily="18" charset="0"/>
                <a:cs typeface="Times New Roman" panose="02020603050405020304" pitchFamily="18" charset="0"/>
              </a:rPr>
              <a:t>?</a:t>
            </a:r>
          </a:p>
          <a:p>
            <a:pPr marL="0" indent="0" eaLnBrk="1" fontAlgn="auto" hangingPunct="1">
              <a:spcAft>
                <a:spcPts val="0"/>
              </a:spcAft>
              <a:buFont typeface="Wingdings 3" charset="2"/>
              <a:buNone/>
              <a:defRPr/>
            </a:pPr>
            <a:endParaRPr lang="en-AU" sz="40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r>
              <a:rPr lang="en-AU" sz="4000" dirty="0">
                <a:solidFill>
                  <a:srgbClr val="002060"/>
                </a:solidFill>
                <a:latin typeface="Times New Roman" panose="02020603050405020304" pitchFamily="18" charset="0"/>
                <a:cs typeface="Times New Roman" panose="02020603050405020304" pitchFamily="18" charset="0"/>
              </a:rPr>
              <a:t>2-Tìm </a:t>
            </a:r>
            <a:r>
              <a:rPr lang="en-AU" sz="4000" dirty="0" err="1">
                <a:solidFill>
                  <a:srgbClr val="002060"/>
                </a:solidFill>
                <a:latin typeface="Times New Roman" panose="02020603050405020304" pitchFamily="18" charset="0"/>
                <a:cs typeface="Times New Roman" panose="02020603050405020304" pitchFamily="18" charset="0"/>
              </a:rPr>
              <a:t>hiểu</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việc</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dạy</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toán</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của</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giáo</a:t>
            </a:r>
            <a:r>
              <a:rPr lang="en-AU" sz="4000" dirty="0">
                <a:solidFill>
                  <a:srgbClr val="002060"/>
                </a:solidFill>
                <a:latin typeface="Times New Roman" panose="02020603050405020304" pitchFamily="18" charset="0"/>
                <a:cs typeface="Times New Roman" panose="02020603050405020304" pitchFamily="18" charset="0"/>
              </a:rPr>
              <a:t> </a:t>
            </a:r>
            <a:r>
              <a:rPr lang="en-AU" sz="4000" dirty="0" err="1">
                <a:solidFill>
                  <a:srgbClr val="002060"/>
                </a:solidFill>
                <a:latin typeface="Times New Roman" panose="02020603050405020304" pitchFamily="18" charset="0"/>
                <a:cs typeface="Times New Roman" panose="02020603050405020304" pitchFamily="18" charset="0"/>
              </a:rPr>
              <a:t>viên</a:t>
            </a:r>
            <a:r>
              <a:rPr lang="en-AU" sz="4000" dirty="0">
                <a:solidFill>
                  <a:srgbClr val="002060"/>
                </a:solidFill>
                <a:latin typeface="Times New Roman" panose="02020603050405020304" pitchFamily="18" charset="0"/>
                <a:cs typeface="Times New Roman" panose="02020603050405020304" pitchFamily="18" charset="0"/>
              </a:rPr>
              <a:t> ?</a:t>
            </a:r>
          </a:p>
          <a:p>
            <a:pPr eaLnBrk="1" fontAlgn="auto" hangingPunct="1">
              <a:spcAft>
                <a:spcPts val="0"/>
              </a:spcAft>
              <a:buFont typeface="Wingdings 3" charset="2"/>
              <a:buChar char=""/>
              <a:defRPr/>
            </a:pPr>
            <a:endParaRPr lang="en-US" dirty="0">
              <a:solidFill>
                <a:schemeClr val="tx1">
                  <a:lumMod val="75000"/>
                  <a:lumOff val="2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xmlns="" id="{09150451-C26F-43A8-A38B-BE2B54C6AAEA}"/>
              </a:ext>
            </a:extLst>
          </p:cNvPr>
          <p:cNvSpPr>
            <a:spLocks noGrp="1" noChangeArrowheads="1"/>
          </p:cNvSpPr>
          <p:nvPr>
            <p:ph type="title"/>
          </p:nvPr>
        </p:nvSpPr>
        <p:spPr>
          <a:xfrm>
            <a:off x="1643063" y="565150"/>
            <a:ext cx="8912225" cy="630238"/>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2- NỘI DUNG</a:t>
            </a:r>
          </a:p>
        </p:txBody>
      </p:sp>
      <p:sp>
        <p:nvSpPr>
          <p:cNvPr id="3" name="Content Placeholder 2">
            <a:extLst>
              <a:ext uri="{FF2B5EF4-FFF2-40B4-BE49-F238E27FC236}">
                <a16:creationId xmlns:a16="http://schemas.microsoft.com/office/drawing/2014/main" xmlns="" id="{CAA2C196-BF86-413B-943E-C8F5F0A4BA25}"/>
              </a:ext>
            </a:extLst>
          </p:cNvPr>
          <p:cNvSpPr>
            <a:spLocks noGrp="1"/>
          </p:cNvSpPr>
          <p:nvPr>
            <p:ph idx="1"/>
          </p:nvPr>
        </p:nvSpPr>
        <p:spPr>
          <a:xfrm>
            <a:off x="222250" y="1347788"/>
            <a:ext cx="11969750" cy="5510212"/>
          </a:xfrm>
        </p:spPr>
        <p:txBody>
          <a:bodyPr/>
          <a:lstStyle/>
          <a:p>
            <a:pPr>
              <a:spcBef>
                <a:spcPts val="600"/>
              </a:spcBef>
              <a:defRPr/>
            </a:pPr>
            <a:r>
              <a:rPr lang="vi-VN" sz="3200" dirty="0">
                <a:solidFill>
                  <a:srgbClr val="002060"/>
                </a:solidFill>
                <a:latin typeface="Times New Roman" pitchFamily="18" charset="0"/>
                <a:cs typeface="Times New Roman" pitchFamily="18" charset="0"/>
              </a:rPr>
              <a:t>Chương trình môn Toán lớp 1 hiện hành được cấu trúc thành 4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Đại lượng và đo đại lượng</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Yếu tố hình học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Giải bài toán có lời văn.</a:t>
            </a:r>
          </a:p>
          <a:p>
            <a:pPr>
              <a:spcBef>
                <a:spcPts val="600"/>
              </a:spcBef>
              <a:defRPr/>
            </a:pPr>
            <a:r>
              <a:rPr lang="vi-VN" sz="3200" dirty="0">
                <a:solidFill>
                  <a:srgbClr val="002060"/>
                </a:solidFill>
                <a:latin typeface="Times New Roman" pitchFamily="18" charset="0"/>
                <a:cs typeface="Times New Roman" pitchFamily="18" charset="0"/>
              </a:rPr>
              <a:t>Nội dung chương trình môn Toán lớp 1 mới được cấu trúc thành 2 mạch kiến thức:</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Số và phép tính</a:t>
            </a:r>
          </a:p>
          <a:p>
            <a:pPr marL="0" indent="0">
              <a:spcBef>
                <a:spcPts val="600"/>
              </a:spcBef>
              <a:buFont typeface="Wingdings 3" panose="05040102010807070707" pitchFamily="18" charset="2"/>
              <a:buNone/>
              <a:defRPr/>
            </a:pPr>
            <a:r>
              <a:rPr lang="vi-VN" sz="3200" dirty="0">
                <a:solidFill>
                  <a:srgbClr val="002060"/>
                </a:solidFill>
                <a:latin typeface="Times New Roman" pitchFamily="18" charset="0"/>
                <a:cs typeface="Times New Roman" pitchFamily="18" charset="0"/>
              </a:rPr>
              <a:t>- Hình học và Đo lường.</a:t>
            </a:r>
          </a:p>
          <a:p>
            <a:pPr>
              <a:defRPr/>
            </a:pPr>
            <a:endParaRPr lang="en-US" sz="3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86835F8D-62B5-446D-8868-D9E7631F4492}"/>
              </a:ext>
            </a:extLst>
          </p:cNvPr>
          <p:cNvGraphicFramePr>
            <a:graphicFrameLocks noGrp="1"/>
          </p:cNvGraphicFramePr>
          <p:nvPr>
            <p:ph idx="1"/>
          </p:nvPr>
        </p:nvGraphicFramePr>
        <p:xfrm>
          <a:off x="212725" y="709613"/>
          <a:ext cx="11887200" cy="5943600"/>
        </p:xfrm>
        <a:graphic>
          <a:graphicData uri="http://schemas.openxmlformats.org/drawingml/2006/table">
            <a:tbl>
              <a:tblPr firstRow="1" bandRow="1">
                <a:tableStyleId>{5C22544A-7EE6-4342-B048-85BDC9FD1C3A}</a:tableStyleId>
              </a:tblPr>
              <a:tblGrid>
                <a:gridCol w="1472750">
                  <a:extLst>
                    <a:ext uri="{9D8B030D-6E8A-4147-A177-3AD203B41FA5}">
                      <a16:colId xmlns:a16="http://schemas.microsoft.com/office/drawing/2014/main" xmlns="" val="20000"/>
                    </a:ext>
                  </a:extLst>
                </a:gridCol>
                <a:gridCol w="3471482">
                  <a:extLst>
                    <a:ext uri="{9D8B030D-6E8A-4147-A177-3AD203B41FA5}">
                      <a16:colId xmlns:a16="http://schemas.microsoft.com/office/drawing/2014/main" xmlns="" val="20001"/>
                    </a:ext>
                  </a:extLst>
                </a:gridCol>
                <a:gridCol w="6942968">
                  <a:extLst>
                    <a:ext uri="{9D8B030D-6E8A-4147-A177-3AD203B41FA5}">
                      <a16:colId xmlns:a16="http://schemas.microsoft.com/office/drawing/2014/main" xmlns="" val="20002"/>
                    </a:ext>
                  </a:extLst>
                </a:gridCol>
              </a:tblGrid>
              <a:tr h="46662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a:tc>
                <a:tc hMerge="1">
                  <a:txBody>
                    <a:bodyPr/>
                    <a:lstStyle/>
                    <a:p>
                      <a:endParaRPr lang="en-US"/>
                    </a:p>
                  </a:txBody>
                  <a:tcPr/>
                </a:tc>
                <a:tc>
                  <a:txBody>
                    <a:bodyPr/>
                    <a:lstStyle/>
                    <a:p>
                      <a:pPr algn="ctr"/>
                      <a:r>
                        <a:rPr lang="en-US" sz="2200" dirty="0" err="1">
                          <a:latin typeface="Times New Roman" panose="02020603050405020304" pitchFamily="18" charset="0"/>
                          <a:cs typeface="Times New Roman" panose="02020603050405020304" pitchFamily="18" charset="0"/>
                        </a:rPr>
                        <a:t>Yêu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cầu</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cần</a:t>
                      </a:r>
                      <a:r>
                        <a:rPr lang="en-US" sz="2200" baseline="0" dirty="0">
                          <a:latin typeface="Times New Roman" panose="02020603050405020304" pitchFamily="18" charset="0"/>
                          <a:cs typeface="Times New Roman" panose="02020603050405020304" pitchFamily="18" charset="0"/>
                        </a:rPr>
                        <a:t> </a:t>
                      </a:r>
                      <a:r>
                        <a:rPr lang="en-US" sz="2200" baseline="0" dirty="0" err="1">
                          <a:latin typeface="Times New Roman" panose="02020603050405020304" pitchFamily="18" charset="0"/>
                          <a:cs typeface="Times New Roman" panose="02020603050405020304" pitchFamily="18" charset="0"/>
                        </a:rPr>
                        <a:t>đạt</a:t>
                      </a:r>
                      <a:endParaRPr lang="en-US" sz="22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xmlns="" val="10000"/>
                  </a:ext>
                </a:extLst>
              </a:tr>
              <a:tr h="435515">
                <a:tc gridSpan="3">
                  <a:txBody>
                    <a:bodyPr/>
                    <a:lstStyle/>
                    <a:p>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499657">
                <a:tc gridSpan="3">
                  <a:txBody>
                    <a:bodyPr/>
                    <a:lstStyle/>
                    <a:p>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4541804">
                <a:tc>
                  <a:txBody>
                    <a:bodyPr/>
                    <a:lstStyle/>
                    <a:p>
                      <a:r>
                        <a:rPr lang="en-US" sz="2200" dirty="0" err="1">
                          <a:latin typeface="Times New Roman" pitchFamily="18" charset="0"/>
                          <a:cs typeface="Times New Roman" pitchFamily="18" charset="0"/>
                        </a:rPr>
                        <a:t>Số</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tự</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nhiên</a:t>
                      </a:r>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endParaRPr lang="en-US" sz="2200" baseline="0" dirty="0">
                        <a:latin typeface="Times New Roman" pitchFamily="18" charset="0"/>
                        <a:cs typeface="Times New Roman" pitchFamily="18" charset="0"/>
                      </a:endParaRPr>
                    </a:p>
                    <a:p>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nhiên</a:t>
                      </a:r>
                      <a:endParaRPr lang="en-US" sz="2200" dirty="0">
                        <a:latin typeface="Times New Roman" pitchFamily="18" charset="0"/>
                        <a:cs typeface="Times New Roman" pitchFamily="18" charset="0"/>
                      </a:endParaRPr>
                    </a:p>
                  </a:txBody>
                  <a:tcPr/>
                </a:tc>
                <a:tc>
                  <a:txBody>
                    <a:bodyPr/>
                    <a:lstStyle/>
                    <a:p>
                      <a:r>
                        <a:rPr kumimoji="0" lang="en-US" sz="2200" i="1" kern="1200" dirty="0" err="1">
                          <a:solidFill>
                            <a:schemeClr val="dk1"/>
                          </a:solidFill>
                          <a:effectLst/>
                          <a:latin typeface="Times New Roman" pitchFamily="18" charset="0"/>
                          <a:ea typeface="+mn-ea"/>
                          <a:cs typeface="Times New Roman" pitchFamily="18" charset="0"/>
                        </a:rPr>
                        <a:t>Đếm</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đọc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viết</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baseline="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So </a:t>
                      </a:r>
                      <a:r>
                        <a:rPr kumimoji="0" lang="en-US" sz="2200" i="1" kern="1200" dirty="0" err="1">
                          <a:solidFill>
                            <a:schemeClr val="dk1"/>
                          </a:solidFill>
                          <a:effectLst/>
                          <a:latin typeface="Times New Roman" pitchFamily="18" charset="0"/>
                          <a:ea typeface="+mn-ea"/>
                          <a:cs typeface="Times New Roman" pitchFamily="18" charset="0"/>
                        </a:rPr>
                        <a:t>sánh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các</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số</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trong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phạm</a:t>
                      </a:r>
                      <a:r>
                        <a:rPr kumimoji="0" lang="en-US" sz="2200" i="1" kern="1200" dirty="0">
                          <a:solidFill>
                            <a:schemeClr val="dk1"/>
                          </a:solidFill>
                          <a:effectLst/>
                          <a:latin typeface="Times New Roman" pitchFamily="18" charset="0"/>
                          <a:ea typeface="+mn-ea"/>
                          <a:cs typeface="Times New Roman" pitchFamily="18" charset="0"/>
                        </a:rPr>
                        <a:t>  vi 100</a:t>
                      </a:r>
                    </a:p>
                    <a:p>
                      <a:endParaRPr kumimoji="0" lang="en-US" sz="2200" i="1" kern="1200" dirty="0">
                        <a:solidFill>
                          <a:schemeClr val="dk1"/>
                        </a:solidFill>
                        <a:effectLst/>
                        <a:latin typeface="Times New Roman" pitchFamily="18" charset="0"/>
                        <a:ea typeface="+mn-ea"/>
                        <a:cs typeface="Times New Roman" pitchFamily="18" charset="0"/>
                      </a:endParaRPr>
                    </a:p>
                    <a:p>
                      <a:endParaRPr kumimoji="0" lang="en-US" sz="2200" i="1" kern="1200" dirty="0">
                        <a:solidFill>
                          <a:schemeClr val="dk1"/>
                        </a:solidFill>
                        <a:effectLst/>
                        <a:latin typeface="Times New Roman" pitchFamily="18" charset="0"/>
                        <a:ea typeface="+mn-ea"/>
                        <a:cs typeface="Times New Roman" pitchFamily="18" charset="0"/>
                      </a:endParaRPr>
                    </a:p>
                    <a:p>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cộng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phép</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trừ</a:t>
                      </a:r>
                      <a:endParaRPr lang="en-US" sz="2200" dirty="0">
                        <a:latin typeface="Times New Roman" pitchFamily="18" charset="0"/>
                        <a:cs typeface="Times New Roman" pitchFamily="18" charset="0"/>
                      </a:endParaRPr>
                    </a:p>
                  </a:txBody>
                  <a:tcPr/>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20;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cách</a:t>
                      </a:r>
                      <a:r>
                        <a:rPr kumimoji="0" lang="en-US" sz="2200" kern="1200" dirty="0">
                          <a:solidFill>
                            <a:schemeClr val="dk1"/>
                          </a:solidFill>
                          <a:effectLst/>
                          <a:latin typeface="Times New Roman" pitchFamily="18" charset="0"/>
                          <a:ea typeface="+mn-ea"/>
                          <a:cs typeface="Times New Roman" pitchFamily="18" charset="0"/>
                        </a:rPr>
                        <a:t> so </a:t>
                      </a:r>
                      <a:r>
                        <a:rPr kumimoji="0" lang="en-US" sz="2200" kern="1200" dirty="0" err="1">
                          <a:solidFill>
                            <a:schemeClr val="dk1"/>
                          </a:solidFill>
                          <a:effectLst/>
                          <a:latin typeface="Times New Roman" pitchFamily="18" charset="0"/>
                          <a:ea typeface="+mn-ea"/>
                          <a:cs typeface="Times New Roman" pitchFamily="18" charset="0"/>
                        </a:rPr>
                        <a:t>sánh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xếp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 (ở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nhóm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quá</a:t>
                      </a:r>
                      <a:r>
                        <a:rPr kumimoji="0" lang="en-US" sz="2200" kern="1200" dirty="0">
                          <a:solidFill>
                            <a:schemeClr val="dk1"/>
                          </a:solidFill>
                          <a:effectLst/>
                          <a:latin typeface="Times New Roman" pitchFamily="18" charset="0"/>
                          <a:ea typeface="+mn-ea"/>
                          <a:cs typeface="Times New Roman" pitchFamily="18" charset="0"/>
                        </a:rPr>
                        <a:t> 4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a:t>
                      </a:r>
                    </a:p>
                    <a:p>
                      <a:pPr marL="0" indent="0">
                        <a:buFontTx/>
                        <a:buNone/>
                      </a:pPr>
                      <a:endParaRPr kumimoji="0" lang="en-US" sz="2200" kern="1200" dirty="0">
                        <a:solidFill>
                          <a:schemeClr val="dk1"/>
                        </a:solidFill>
                        <a:effectLst/>
                        <a:latin typeface="Times New Roman" pitchFamily="18" charset="0"/>
                        <a:ea typeface="+mn-ea"/>
                        <a:cs typeface="Times New Roman" pitchFamily="18" charset="0"/>
                      </a:endParaRP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không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nhớ</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a:t>
                      </a:r>
                    </a:p>
                    <a:p>
                      <a:pPr marL="285750" indent="-285750">
                        <a:buFontTx/>
                        <a:buChar char="-"/>
                      </a:pPr>
                      <a:r>
                        <a:rPr kumimoji="0" lang="en-US" sz="2200" kern="1200" dirty="0" err="1">
                          <a:solidFill>
                            <a:schemeClr val="dk1"/>
                          </a:solidFill>
                          <a:effectLst/>
                          <a:latin typeface="Times New Roman" pitchFamily="18" charset="0"/>
                          <a:ea typeface="+mn-ea"/>
                          <a:cs typeface="Times New Roman" pitchFamily="18" charset="0"/>
                        </a:rPr>
                        <a:t>Làm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quen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trường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hai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dấu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trái</a:t>
                      </a:r>
                      <a:r>
                        <a:rPr kumimoji="0" lang="en-US" sz="2200" kern="1200" dirty="0">
                          <a:solidFill>
                            <a:schemeClr val="dk1"/>
                          </a:solidFill>
                          <a:effectLst/>
                          <a:latin typeface="Times New Roman" pitchFamily="18" charset="0"/>
                          <a:ea typeface="+mn-ea"/>
                          <a:cs typeface="Times New Roman" pitchFamily="18" charset="0"/>
                        </a:rPr>
                        <a:t> sang </a:t>
                      </a:r>
                      <a:r>
                        <a:rPr kumimoji="0" lang="en-US" sz="2200" kern="1200" dirty="0" err="1">
                          <a:solidFill>
                            <a:schemeClr val="dk1"/>
                          </a:solidFill>
                          <a:effectLst/>
                          <a:latin typeface="Times New Roman" pitchFamily="18" charset="0"/>
                          <a:ea typeface="+mn-ea"/>
                          <a:cs typeface="Times New Roman" pitchFamily="18" charset="0"/>
                        </a:rPr>
                        <a:t>phải</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a:tc>
                <a:extLst>
                  <a:ext uri="{0D108BD9-81ED-4DB2-BD59-A6C34878D82A}">
                    <a16:rowId xmlns:a16="http://schemas.microsoft.com/office/drawing/2014/main" xmlns="" val="10003"/>
                  </a:ext>
                </a:extLst>
              </a:tr>
            </a:tbl>
          </a:graphicData>
        </a:graphic>
      </p:graphicFrame>
      <p:sp>
        <p:nvSpPr>
          <p:cNvPr id="39956" name="Title 2">
            <a:extLst>
              <a:ext uri="{FF2B5EF4-FFF2-40B4-BE49-F238E27FC236}">
                <a16:creationId xmlns:a16="http://schemas.microsoft.com/office/drawing/2014/main" xmlns="" id="{D187E66B-EE7E-43AA-82A5-A7E80C83C6A3}"/>
              </a:ext>
            </a:extLst>
          </p:cNvPr>
          <p:cNvSpPr>
            <a:spLocks noGrp="1" noChangeArrowheads="1"/>
          </p:cNvSpPr>
          <p:nvPr>
            <p:ph type="title"/>
          </p:nvPr>
        </p:nvSpPr>
        <p:spPr>
          <a:xfrm>
            <a:off x="2057400" y="152400"/>
            <a:ext cx="8077200" cy="533400"/>
          </a:xfrm>
        </p:spPr>
        <p:txBody>
          <a:bodyPr/>
          <a:lstStyle/>
          <a:p>
            <a:pPr algn="ctr"/>
            <a:r>
              <a:rPr lang="en-US" altLang="en-US" sz="3200" b="1">
                <a:solidFill>
                  <a:srgbClr val="FF0000"/>
                </a:solidFill>
                <a:latin typeface="Times New Roman" panose="02020603050405020304" pitchFamily="18" charset="0"/>
                <a:cs typeface="Times New Roman" panose="02020603050405020304" pitchFamily="18" charset="0"/>
              </a:rPr>
              <a:t> LỚP 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75D8256A-1A96-432F-B759-0F6BCDEA966D}"/>
              </a:ext>
            </a:extLst>
          </p:cNvPr>
          <p:cNvGraphicFramePr>
            <a:graphicFrameLocks noGrp="1"/>
          </p:cNvGraphicFramePr>
          <p:nvPr>
            <p:ph idx="1"/>
          </p:nvPr>
        </p:nvGraphicFramePr>
        <p:xfrm>
          <a:off x="225425" y="685800"/>
          <a:ext cx="11966575" cy="6264275"/>
        </p:xfrm>
        <a:graphic>
          <a:graphicData uri="http://schemas.openxmlformats.org/drawingml/2006/table">
            <a:tbl>
              <a:tblPr firstRow="1" bandRow="1">
                <a:tableStyleId>{5C22544A-7EE6-4342-B048-85BDC9FD1C3A}</a:tableStyleId>
              </a:tblPr>
              <a:tblGrid>
                <a:gridCol w="2048332">
                  <a:extLst>
                    <a:ext uri="{9D8B030D-6E8A-4147-A177-3AD203B41FA5}">
                      <a16:colId xmlns:a16="http://schemas.microsoft.com/office/drawing/2014/main" xmlns="" val="20000"/>
                    </a:ext>
                  </a:extLst>
                </a:gridCol>
                <a:gridCol w="3773244">
                  <a:extLst>
                    <a:ext uri="{9D8B030D-6E8A-4147-A177-3AD203B41FA5}">
                      <a16:colId xmlns:a16="http://schemas.microsoft.com/office/drawing/2014/main" xmlns="" val="20001"/>
                    </a:ext>
                  </a:extLst>
                </a:gridCol>
                <a:gridCol w="6144999">
                  <a:extLst>
                    <a:ext uri="{9D8B030D-6E8A-4147-A177-3AD203B41FA5}">
                      <a16:colId xmlns:a16="http://schemas.microsoft.com/office/drawing/2014/main" xmlns="" val="20002"/>
                    </a:ext>
                  </a:extLst>
                </a:gridCol>
              </a:tblGrid>
              <a:tr h="533454">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39" marR="91439" marT="45725" marB="45725"/>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0"/>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C00000"/>
                          </a:solidFill>
                          <a:latin typeface="Times New Roman" pitchFamily="18" charset="0"/>
                          <a:cs typeface="Times New Roman" pitchFamily="18" charset="0"/>
                        </a:rPr>
                        <a:t>SỐ</a:t>
                      </a:r>
                      <a:r>
                        <a:rPr lang="en-US" sz="2200" baseline="0" dirty="0">
                          <a:solidFill>
                            <a:srgbClr val="C00000"/>
                          </a:solidFill>
                          <a:latin typeface="Times New Roman" pitchFamily="18" charset="0"/>
                          <a:cs typeface="Times New Roman" pitchFamily="18" charset="0"/>
                        </a:rPr>
                        <a:t> VÀ PHÉP TÍNH</a:t>
                      </a:r>
                      <a:endParaRPr lang="en-US" sz="2200" dirty="0">
                        <a:solidFill>
                          <a:srgbClr val="C0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762077">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dirty="0">
                          <a:latin typeface="Times New Roman" pitchFamily="18" charset="0"/>
                          <a:cs typeface="Times New Roman" pitchFamily="18" charset="0"/>
                        </a:rPr>
                        <a:t>  </a:t>
                      </a:r>
                      <a:r>
                        <a:rPr lang="en-US" sz="2200" b="1" i="1" dirty="0" err="1">
                          <a:solidFill>
                            <a:srgbClr val="FF0000"/>
                          </a:solidFill>
                          <a:latin typeface="Times New Roman" pitchFamily="18" charset="0"/>
                          <a:cs typeface="Times New Roman" pitchFamily="18" charset="0"/>
                        </a:rPr>
                        <a:t>Số</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tự</a:t>
                      </a:r>
                      <a:r>
                        <a:rPr lang="en-US" sz="2200" b="1" i="1" baseline="0" dirty="0">
                          <a:solidFill>
                            <a:srgbClr val="FF0000"/>
                          </a:solidFill>
                          <a:latin typeface="Times New Roman" pitchFamily="18" charset="0"/>
                          <a:cs typeface="Times New Roman" pitchFamily="18" charset="0"/>
                        </a:rPr>
                        <a:t> </a:t>
                      </a:r>
                      <a:r>
                        <a:rPr lang="en-US" sz="2200" b="1" i="1" baseline="0" dirty="0" err="1">
                          <a:solidFill>
                            <a:srgbClr val="FF0000"/>
                          </a:solidFill>
                          <a:latin typeface="Times New Roman" pitchFamily="18" charset="0"/>
                          <a:cs typeface="Times New Roman" pitchFamily="18" charset="0"/>
                        </a:rPr>
                        <a:t>nhiên</a:t>
                      </a:r>
                      <a:endParaRPr lang="en-US" sz="2200" b="1" i="1" dirty="0">
                        <a:solidFill>
                          <a:srgbClr val="FF0000"/>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9" marR="91439" marT="45725" marB="45725"/>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1432705">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r>
                        <a:rPr kumimoji="0" lang="en-US" sz="2200" i="1" kern="1200" dirty="0" err="1">
                          <a:solidFill>
                            <a:schemeClr val="dk1"/>
                          </a:solidFill>
                          <a:effectLst/>
                          <a:latin typeface="Times New Roman" pitchFamily="18" charset="0"/>
                          <a:ea typeface="+mn-ea"/>
                          <a:cs typeface="Times New Roman" pitchFamily="18" charset="0"/>
                        </a:rPr>
                        <a:t>Tính</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nhẩm</a:t>
                      </a:r>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nhẩm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tròn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chục</a:t>
                      </a:r>
                      <a:r>
                        <a:rPr kumimoji="0" lang="en-US" sz="2200" kern="1200" dirty="0">
                          <a:solidFill>
                            <a:schemeClr val="dk1"/>
                          </a:solidFill>
                          <a:effectLst/>
                          <a:latin typeface="Times New Roman" pitchFamily="18" charset="0"/>
                          <a:ea typeface="+mn-ea"/>
                          <a:cs typeface="Times New Roman" pitchFamily="18" charset="0"/>
                        </a:rPr>
                        <a:t>.</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3"/>
                  </a:ext>
                </a:extLst>
              </a:tr>
              <a:tr h="2773961">
                <a:tc>
                  <a:txBody>
                    <a:bodyPr/>
                    <a:lstStyle/>
                    <a:p>
                      <a:endParaRPr lang="en-US" sz="2200" dirty="0">
                        <a:latin typeface="Times New Roman" panose="02020603050405020304" pitchFamily="18" charset="0"/>
                        <a:cs typeface="Times New Roman" panose="02020603050405020304" pitchFamily="18" charset="0"/>
                      </a:endParaRPr>
                    </a:p>
                  </a:txBody>
                  <a:tcPr marL="91439" marR="91439" marT="45725" marB="4572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giải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quyết</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vấn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đề</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liên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quan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đến</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các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phép</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tính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cộng</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trừ</a:t>
                      </a:r>
                      <a:endParaRPr kumimoji="0" lang="en-US" sz="2200" kern="1200" dirty="0">
                        <a:solidFill>
                          <a:srgbClr val="C00000"/>
                        </a:solidFill>
                        <a:effectLst/>
                        <a:latin typeface="Times New Roman" pitchFamily="18" charset="0"/>
                        <a:ea typeface="+mn-ea"/>
                        <a:cs typeface="Times New Roman" pitchFamily="18" charset="0"/>
                      </a:endParaRPr>
                    </a:p>
                    <a:p>
                      <a:endParaRPr lang="en-US" sz="2200" dirty="0">
                        <a:latin typeface="Times New Roman" pitchFamily="18" charset="0"/>
                        <a:cs typeface="Times New Roman" pitchFamily="18" charset="0"/>
                      </a:endParaRPr>
                    </a:p>
                  </a:txBody>
                  <a:tcPr marL="91439" marR="91439" marT="45725" marB="45725"/>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ý </a:t>
                      </a:r>
                      <a:r>
                        <a:rPr kumimoji="0" lang="en-US" sz="2200" kern="1200" dirty="0" err="1">
                          <a:solidFill>
                            <a:schemeClr val="dk1"/>
                          </a:solidFill>
                          <a:effectLst/>
                          <a:latin typeface="Times New Roman" pitchFamily="18" charset="0"/>
                          <a:ea typeface="+mn-ea"/>
                          <a:cs typeface="Times New Roman" pitchFamily="18" charset="0"/>
                        </a:rPr>
                        <a:t>nghĩa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thông</a:t>
                      </a:r>
                      <a:r>
                        <a:rPr kumimoji="0" lang="en-US" sz="2200" kern="1200" dirty="0">
                          <a:solidFill>
                            <a:schemeClr val="dk1"/>
                          </a:solidFill>
                          <a:effectLst/>
                          <a:latin typeface="Times New Roman" pitchFamily="18" charset="0"/>
                          <a:ea typeface="+mn-ea"/>
                          <a:cs typeface="Times New Roman" pitchFamily="18" charset="0"/>
                        </a:rPr>
                        <a:t> qua </a:t>
                      </a:r>
                      <a:r>
                        <a:rPr kumimoji="0" lang="en-US" sz="2200" kern="1200" dirty="0" err="1">
                          <a:solidFill>
                            <a:schemeClr val="dk1"/>
                          </a:solidFill>
                          <a:effectLst/>
                          <a:latin typeface="Times New Roman" pitchFamily="18" charset="0"/>
                          <a:ea typeface="+mn-ea"/>
                          <a:cs typeface="Times New Roman" pitchFamily="18" charset="0"/>
                        </a:rPr>
                        <a:t>tranh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ảnh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vẽ</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hoặc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tình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huống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phép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cộng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trừ</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phù</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hợp</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câu</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của</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toán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lời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văn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tính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quả</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r>
                      <a:br>
                        <a:rPr kumimoji="0" lang="en-US" sz="2200" kern="1200" dirty="0">
                          <a:solidFill>
                            <a:schemeClr val="dk1"/>
                          </a:solidFill>
                          <a:effectLst/>
                          <a:latin typeface="Times New Roman" pitchFamily="18" charset="0"/>
                          <a:ea typeface="+mn-ea"/>
                          <a:cs typeface="Times New Roman" pitchFamily="18" charset="0"/>
                        </a:rPr>
                      </a:br>
                      <a:r>
                        <a:rPr kumimoji="0" lang="en-US" sz="2200" b="1" i="1" kern="1200" dirty="0">
                          <a:solidFill>
                            <a:schemeClr val="dk1"/>
                          </a:solidFill>
                          <a:effectLst/>
                          <a:latin typeface="Times New Roman" pitchFamily="18" charset="0"/>
                          <a:ea typeface="+mn-ea"/>
                          <a:cs typeface="Times New Roman" pitchFamily="18" charset="0"/>
                        </a:rPr>
                        <a:t> </a:t>
                      </a:r>
                      <a:endParaRPr lang="en-US" sz="2200" dirty="0">
                        <a:latin typeface="Times New Roman" pitchFamily="18" charset="0"/>
                        <a:cs typeface="Times New Roman" pitchFamily="18" charset="0"/>
                      </a:endParaRPr>
                    </a:p>
                  </a:txBody>
                  <a:tcPr marL="91439" marR="91439" marT="45725" marB="45725"/>
                </a:tc>
                <a:extLst>
                  <a:ext uri="{0D108BD9-81ED-4DB2-BD59-A6C34878D82A}">
                    <a16:rowId xmlns:a16="http://schemas.microsoft.com/office/drawing/2014/main" xmlns="" val="10004"/>
                  </a:ext>
                </a:extLst>
              </a:tr>
            </a:tbl>
          </a:graphicData>
        </a:graphic>
      </p:graphicFrame>
      <p:sp>
        <p:nvSpPr>
          <p:cNvPr id="40984" name="Title 2">
            <a:extLst>
              <a:ext uri="{FF2B5EF4-FFF2-40B4-BE49-F238E27FC236}">
                <a16:creationId xmlns:a16="http://schemas.microsoft.com/office/drawing/2014/main" xmlns="" id="{BAF9321B-FF8B-4E3E-B771-90A39CDDC4E5}"/>
              </a:ext>
            </a:extLst>
          </p:cNvPr>
          <p:cNvSpPr>
            <a:spLocks noGrp="1" noChangeArrowheads="1"/>
          </p:cNvSpPr>
          <p:nvPr>
            <p:ph type="title"/>
          </p:nvPr>
        </p:nvSpPr>
        <p:spPr>
          <a:xfrm>
            <a:off x="1981200" y="152400"/>
            <a:ext cx="81534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1C380295-3632-4FDD-8886-2E32EED10D07}"/>
              </a:ext>
            </a:extLst>
          </p:cNvPr>
          <p:cNvGraphicFramePr>
            <a:graphicFrameLocks noGrp="1"/>
          </p:cNvGraphicFramePr>
          <p:nvPr>
            <p:ph idx="1"/>
          </p:nvPr>
        </p:nvGraphicFramePr>
        <p:xfrm>
          <a:off x="173038" y="501650"/>
          <a:ext cx="12018962" cy="6451600"/>
        </p:xfrm>
        <a:graphic>
          <a:graphicData uri="http://schemas.openxmlformats.org/drawingml/2006/table">
            <a:tbl>
              <a:tblPr/>
              <a:tblGrid>
                <a:gridCol w="1919287">
                  <a:extLst>
                    <a:ext uri="{9D8B030D-6E8A-4147-A177-3AD203B41FA5}">
                      <a16:colId xmlns:a16="http://schemas.microsoft.com/office/drawing/2014/main" xmlns="" val="20000"/>
                    </a:ext>
                  </a:extLst>
                </a:gridCol>
                <a:gridCol w="3862388">
                  <a:extLst>
                    <a:ext uri="{9D8B030D-6E8A-4147-A177-3AD203B41FA5}">
                      <a16:colId xmlns:a16="http://schemas.microsoft.com/office/drawing/2014/main" xmlns="" val="20001"/>
                    </a:ext>
                  </a:extLst>
                </a:gridCol>
                <a:gridCol w="6237287">
                  <a:extLst>
                    <a:ext uri="{9D8B030D-6E8A-4147-A177-3AD203B41FA5}">
                      <a16:colId xmlns:a16="http://schemas.microsoft.com/office/drawing/2014/main" xmlns="" val="20002"/>
                    </a:ext>
                  </a:extLst>
                </a:gridCol>
              </a:tblGrid>
              <a:tr h="452300">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0" u="none" strike="noStrike" cap="none" normalizeH="0" baseline="0">
                          <a:ln>
                            <a:noFill/>
                          </a:ln>
                          <a:solidFill>
                            <a:srgbClr val="FFFFFF"/>
                          </a:solidFill>
                          <a:effectLst/>
                          <a:latin typeface="Times New Roman" panose="02020603050405020304" pitchFamily="18" charset="0"/>
                          <a:cs typeface="Times New Roman" panose="02020603050405020304" pitchFamily="18" charset="0"/>
                        </a:rPr>
                        <a:t>HÌNH HỌC VÀ ĐO LƯỜNG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452300">
                <a:tc gridSpan="2">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Nội dung</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hMerge="1">
                  <a:txBody>
                    <a:bodyPr/>
                    <a:lstStyle/>
                    <a:p>
                      <a:endParaRPr lang="en-US"/>
                    </a:p>
                  </a:txBody>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Yêu cầu cần đạt</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1"/>
                  </a:ext>
                </a:extLst>
              </a:tr>
              <a:tr h="426672">
                <a:tc gridSpan="3">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1" i="1"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rPr>
                        <a:t>Hình học trực quan</a:t>
                      </a:r>
                      <a:endParaRPr kumimoji="0" lang="en-US" altLang="en-US" sz="2200" b="0" i="0" u="none" strike="noStrike" cap="none" normalizeH="0" baseline="0">
                        <a:ln>
                          <a:noFill/>
                        </a:ln>
                        <a:solidFill>
                          <a:srgbClr val="FF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E8E7"/>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5120329">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Hình phẳng và hình khối</a:t>
                      </a: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Quan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sát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của</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giản</a:t>
                      </a: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en-US" sz="2200" b="0" i="1"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Thực</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hành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lắp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ghép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xếp</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gắn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với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một</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số</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phẳng</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và</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hình</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khối</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đơn</a:t>
                      </a:r>
                      <a:r>
                        <a:rPr kumimoji="0" lang="en-US" altLang="en-US" sz="2200" b="0" i="1"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rPr>
                        <a:t> </a:t>
                      </a:r>
                      <a:r>
                        <a:rPr kumimoji="0" lang="en-US" altLang="en-US" sz="2200" b="0" i="1" u="none" strike="noStrike" cap="none" normalizeH="0" baseline="0" dirty="0" err="1">
                          <a:ln>
                            <a:noFill/>
                          </a:ln>
                          <a:solidFill>
                            <a:srgbClr val="C00000"/>
                          </a:solidFill>
                          <a:effectLst/>
                          <a:latin typeface="Times New Roman" panose="02020603050405020304" pitchFamily="18" charset="0"/>
                          <a:cs typeface="Times New Roman" panose="02020603050405020304" pitchFamily="18" charset="0"/>
                        </a:rPr>
                        <a:t>giản</a:t>
                      </a:r>
                      <a:endParaRPr kumimoji="0" lang="en-US" altLang="en-US" sz="2200" b="0" i="0" u="none" strike="noStrike" cap="none" normalizeH="0" baseline="0" dirty="0">
                        <a:ln>
                          <a:noFill/>
                        </a:ln>
                        <a:solidFill>
                          <a:srgbClr val="C00000"/>
                        </a:solidFill>
                        <a:effectLst/>
                        <a:latin typeface="Times New Roman" panose="02020603050405020304" pitchFamily="18" charset="0"/>
                        <a:cs typeface="Times New Roman" panose="02020603050405020304" pitchFamily="18"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tc>
                  <a:txBody>
                    <a:bodyPr/>
                    <a:lstStyle>
                      <a:lvl1pPr>
                        <a:spcBef>
                          <a:spcPts val="1000"/>
                        </a:spcBef>
                        <a:buClr>
                          <a:schemeClr val="accent1"/>
                        </a:buClr>
                        <a:buFont typeface="Wingdings 3" panose="05040102010807070707" pitchFamily="18" charset="2"/>
                        <a:defRPr sz="1600">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defRPr sz="14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defRPr sz="12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defRPr sz="1000">
                          <a:solidFill>
                            <a:srgbClr val="404040"/>
                          </a:solidFill>
                          <a:latin typeface="Century Gothic" panose="020B0502020202020204" pitchFamily="34" charset="0"/>
                        </a:defRPr>
                      </a:lvl5pPr>
                      <a:lvl6pPr marL="25146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6pPr>
                      <a:lvl7pPr marL="29718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7pPr>
                      <a:lvl8pPr marL="34290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8pPr>
                      <a:lvl9pPr marL="3886200" indent="-228600" eaLnBrk="0" fontAlgn="base" hangingPunct="0">
                        <a:spcBef>
                          <a:spcPts val="1000"/>
                        </a:spcBef>
                        <a:spcAft>
                          <a:spcPct val="0"/>
                        </a:spcAft>
                        <a:buClr>
                          <a:schemeClr val="accent1"/>
                        </a:buClr>
                        <a:buFont typeface="Wingdings 3" panose="05040102010807070707" pitchFamily="18" charset="2"/>
                        <a:defRPr sz="1000">
                          <a:solidFill>
                            <a:srgbClr val="404040"/>
                          </a:solidFill>
                          <a:latin typeface="Century Gothic" panose="020B0502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vị</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định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hướng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trong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gian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trên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dưới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phải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trái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trước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sau</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ở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giữa</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vuông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tròn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tam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giác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phương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khối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hộp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chữ</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thông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qua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Nhận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biết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và</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thực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hiện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được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việc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lắp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ghép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xếp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hình</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gắn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với</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sử</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dụng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bộ</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đồ</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dùng</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học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tập</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cá</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nhân</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hoặc</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vật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200" b="0"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thật</a:t>
                      </a: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txBody>
                  <a:tcPr marT="45705" marB="45705"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1CDCC"/>
                    </a:solidFill>
                  </a:tcPr>
                </a:tc>
                <a:extLst>
                  <a:ext uri="{0D108BD9-81ED-4DB2-BD59-A6C34878D82A}">
                    <a16:rowId xmlns:a16="http://schemas.microsoft.com/office/drawing/2014/main" xmlns="" val="10003"/>
                  </a:ext>
                </a:extLst>
              </a:tr>
            </a:tbl>
          </a:graphicData>
        </a:graphic>
      </p:graphicFrame>
      <p:sp>
        <p:nvSpPr>
          <p:cNvPr id="42004" name="Title 2">
            <a:extLst>
              <a:ext uri="{FF2B5EF4-FFF2-40B4-BE49-F238E27FC236}">
                <a16:creationId xmlns:a16="http://schemas.microsoft.com/office/drawing/2014/main" xmlns="" id="{AD8FA8AA-CEF2-4F79-8236-11A5EDE895AB}"/>
              </a:ext>
            </a:extLst>
          </p:cNvPr>
          <p:cNvSpPr>
            <a:spLocks noGrp="1" noChangeArrowheads="1"/>
          </p:cNvSpPr>
          <p:nvPr>
            <p:ph type="title"/>
          </p:nvPr>
        </p:nvSpPr>
        <p:spPr>
          <a:xfrm>
            <a:off x="1905000" y="14288"/>
            <a:ext cx="8153400" cy="487362"/>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B94A03D1-F02D-464E-9062-9EEB3105921C}"/>
              </a:ext>
            </a:extLst>
          </p:cNvPr>
          <p:cNvGraphicFramePr>
            <a:graphicFrameLocks noGrp="1"/>
          </p:cNvGraphicFramePr>
          <p:nvPr>
            <p:ph idx="1"/>
          </p:nvPr>
        </p:nvGraphicFramePr>
        <p:xfrm>
          <a:off x="198438" y="630238"/>
          <a:ext cx="11993562" cy="6227762"/>
        </p:xfrm>
        <a:graphic>
          <a:graphicData uri="http://schemas.openxmlformats.org/drawingml/2006/table">
            <a:tbl>
              <a:tblPr firstRow="1" bandRow="1">
                <a:tableStyleId>{5C22544A-7EE6-4342-B048-85BDC9FD1C3A}</a:tableStyleId>
              </a:tblPr>
              <a:tblGrid>
                <a:gridCol w="328239">
                  <a:extLst>
                    <a:ext uri="{9D8B030D-6E8A-4147-A177-3AD203B41FA5}">
                      <a16:colId xmlns:a16="http://schemas.microsoft.com/office/drawing/2014/main" xmlns="" val="20000"/>
                    </a:ext>
                  </a:extLst>
                </a:gridCol>
                <a:gridCol w="3332948">
                  <a:extLst>
                    <a:ext uri="{9D8B030D-6E8A-4147-A177-3AD203B41FA5}">
                      <a16:colId xmlns:a16="http://schemas.microsoft.com/office/drawing/2014/main" xmlns="" val="20001"/>
                    </a:ext>
                  </a:extLst>
                </a:gridCol>
                <a:gridCol w="8332375">
                  <a:extLst>
                    <a:ext uri="{9D8B030D-6E8A-4147-A177-3AD203B41FA5}">
                      <a16:colId xmlns:a16="http://schemas.microsoft.com/office/drawing/2014/main" xmlns="" val="20002"/>
                    </a:ext>
                  </a:extLst>
                </a:gridCol>
              </a:tblGrid>
              <a:tr h="106980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kern="1200" dirty="0">
                          <a:solidFill>
                            <a:schemeClr val="lt1"/>
                          </a:solidFill>
                          <a:effectLst/>
                          <a:latin typeface="Times New Roman" pitchFamily="18" charset="0"/>
                          <a:ea typeface="+mn-ea"/>
                          <a:cs typeface="Times New Roman" pitchFamily="18" charset="0"/>
                        </a:rPr>
                        <a:t>HÌNH HỌC VÀ ĐO LƯỜNG</a:t>
                      </a:r>
                      <a:endParaRPr lang="en-US" sz="2200" dirty="0">
                        <a:latin typeface="Times New Roman" pitchFamily="18" charset="0"/>
                        <a:cs typeface="Times New Roman" pitchFamily="18" charset="0"/>
                      </a:endParaRPr>
                    </a:p>
                    <a:p>
                      <a:endParaRPr lang="en-US" sz="2200" dirty="0"/>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720057">
                <a:tc gridSpan="2">
                  <a:txBody>
                    <a:bodyPr/>
                    <a:lstStyle/>
                    <a:p>
                      <a:pPr algn="ctr"/>
                      <a:r>
                        <a:rPr lang="en-US" sz="2200" dirty="0" err="1">
                          <a:latin typeface="Times New Roman" pitchFamily="18" charset="0"/>
                          <a:cs typeface="Times New Roman" pitchFamily="18" charset="0"/>
                        </a:rPr>
                        <a:t>Nội</a:t>
                      </a:r>
                      <a:r>
                        <a:rPr lang="en-US" sz="2200" baseline="0" dirty="0">
                          <a:latin typeface="Times New Roman" pitchFamily="18" charset="0"/>
                          <a:cs typeface="Times New Roman" pitchFamily="18" charset="0"/>
                        </a:rPr>
                        <a:t> dung</a:t>
                      </a:r>
                      <a:endParaRPr lang="en-US" sz="2200" dirty="0">
                        <a:latin typeface="Times New Roman" pitchFamily="18" charset="0"/>
                        <a:cs typeface="Times New Roman" pitchFamily="18" charset="0"/>
                      </a:endParaRPr>
                    </a:p>
                  </a:txBody>
                  <a:tcPr marL="91443" marR="91443" marT="45714" marB="45714"/>
                </a:tc>
                <a:tc hMerge="1">
                  <a:txBody>
                    <a:bodyPr/>
                    <a:lstStyle/>
                    <a:p>
                      <a:endParaRPr lang="en-US"/>
                    </a:p>
                  </a:txBody>
                  <a:tcPr/>
                </a:tc>
                <a:tc>
                  <a:txBody>
                    <a:bodyPr/>
                    <a:lstStyle/>
                    <a:p>
                      <a:pPr algn="ctr"/>
                      <a:r>
                        <a:rPr lang="en-US" sz="2200" dirty="0" err="1">
                          <a:latin typeface="Times New Roman" pitchFamily="18" charset="0"/>
                          <a:cs typeface="Times New Roman" pitchFamily="18" charset="0"/>
                        </a:rPr>
                        <a:t>Yêu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cầu</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cần</a:t>
                      </a:r>
                      <a:r>
                        <a:rPr lang="en-US" sz="2200" baseline="0" dirty="0">
                          <a:latin typeface="Times New Roman" pitchFamily="18" charset="0"/>
                          <a:cs typeface="Times New Roman" pitchFamily="18" charset="0"/>
                        </a:rPr>
                        <a:t> </a:t>
                      </a:r>
                      <a:r>
                        <a:rPr lang="en-US" sz="2200" baseline="0" dirty="0" err="1">
                          <a:latin typeface="Times New Roman" pitchFamily="18" charset="0"/>
                          <a:cs typeface="Times New Roman" pitchFamily="18" charset="0"/>
                        </a:rPr>
                        <a:t>đạt</a:t>
                      </a:r>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1"/>
                  </a:ext>
                </a:extLst>
              </a:tr>
              <a:tr h="617192">
                <a:tc gridSpan="3">
                  <a:txBody>
                    <a:bodyPr/>
                    <a:lstStyle/>
                    <a:p>
                      <a:r>
                        <a:rPr kumimoji="0" lang="en-US" sz="2200" b="1" i="1" kern="1200" dirty="0" err="1">
                          <a:solidFill>
                            <a:srgbClr val="FF0000"/>
                          </a:solidFill>
                          <a:effectLst/>
                          <a:latin typeface="Times New Roman" pitchFamily="18" charset="0"/>
                          <a:ea typeface="+mn-ea"/>
                          <a:cs typeface="Times New Roman" pitchFamily="18" charset="0"/>
                        </a:rPr>
                        <a:t>Đo</a:t>
                      </a:r>
                      <a:r>
                        <a:rPr kumimoji="0" lang="en-US" sz="2200" b="1" i="1" kern="1200" dirty="0">
                          <a:solidFill>
                            <a:srgbClr val="FF0000"/>
                          </a:solidFill>
                          <a:effectLst/>
                          <a:latin typeface="Times New Roman" pitchFamily="18" charset="0"/>
                          <a:ea typeface="+mn-ea"/>
                          <a:cs typeface="Times New Roman" pitchFamily="18" charset="0"/>
                        </a:rPr>
                        <a:t> </a:t>
                      </a:r>
                      <a:r>
                        <a:rPr kumimoji="0" lang="en-US" sz="2200" b="1" i="1" kern="1200" dirty="0" err="1">
                          <a:solidFill>
                            <a:srgbClr val="FF0000"/>
                          </a:solidFill>
                          <a:effectLst/>
                          <a:latin typeface="Times New Roman" pitchFamily="18" charset="0"/>
                          <a:ea typeface="+mn-ea"/>
                          <a:cs typeface="Times New Roman" pitchFamily="18" charset="0"/>
                        </a:rPr>
                        <a:t>lường</a:t>
                      </a:r>
                      <a:endParaRPr lang="en-US" sz="2200" dirty="0">
                        <a:solidFill>
                          <a:srgbClr val="FF0000"/>
                        </a:solidFill>
                        <a:latin typeface="Times New Roman" pitchFamily="18" charset="0"/>
                        <a:cs typeface="Times New Roman" pitchFamily="18" charset="0"/>
                      </a:endParaRPr>
                    </a:p>
                  </a:txBody>
                  <a:tcPr marL="91443" marR="91443" marT="45714" marB="45714"/>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2"/>
                  </a:ext>
                </a:extLst>
              </a:tr>
              <a:tr h="3820713">
                <a:tc>
                  <a:txBody>
                    <a:bodyPr/>
                    <a:lstStyle/>
                    <a:p>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i="1" kern="1200" dirty="0" err="1">
                          <a:solidFill>
                            <a:schemeClr val="dk1"/>
                          </a:solidFill>
                          <a:effectLst/>
                          <a:latin typeface="Times New Roman" pitchFamily="18" charset="0"/>
                          <a:ea typeface="+mn-ea"/>
                          <a:cs typeface="Times New Roman" pitchFamily="18" charset="0"/>
                        </a:rPr>
                        <a:t>Biểu</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tượng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về</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và</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đơn</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vị</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đo</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đại</a:t>
                      </a:r>
                      <a:r>
                        <a:rPr kumimoji="0" lang="en-US" sz="2200" i="1" kern="1200" dirty="0">
                          <a:solidFill>
                            <a:schemeClr val="dk1"/>
                          </a:solidFill>
                          <a:effectLst/>
                          <a:latin typeface="Times New Roman" pitchFamily="18" charset="0"/>
                          <a:ea typeface="+mn-ea"/>
                          <a:cs typeface="Times New Roman" pitchFamily="18" charset="0"/>
                        </a:rPr>
                        <a:t> </a:t>
                      </a:r>
                      <a:r>
                        <a:rPr kumimoji="0" lang="en-US" sz="2200" i="1" kern="1200" dirty="0" err="1">
                          <a:solidFill>
                            <a:schemeClr val="dk1"/>
                          </a:solidFill>
                          <a:effectLst/>
                          <a:latin typeface="Times New Roman" pitchFamily="18" charset="0"/>
                          <a:ea typeface="+mn-ea"/>
                          <a:cs typeface="Times New Roman" pitchFamily="18" charset="0"/>
                        </a:rPr>
                        <a:t>lượng</a:t>
                      </a:r>
                      <a:endParaRPr lang="en-US" sz="2200" dirty="0">
                        <a:latin typeface="Times New Roman" pitchFamily="18" charset="0"/>
                        <a:cs typeface="Times New Roman" pitchFamily="18" charset="0"/>
                      </a:endParaRPr>
                    </a:p>
                  </a:txBody>
                  <a:tcPr marL="91443" marR="91443" marT="45714" marB="45714"/>
                </a:tc>
                <a:tc>
                  <a:txBody>
                    <a:bodyPr/>
                    <a:lstStyle/>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ngắn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hơn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xăng-ti-mét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phạm</a:t>
                      </a:r>
                      <a:r>
                        <a:rPr kumimoji="0" lang="en-US" sz="2200" kern="1200" dirty="0">
                          <a:solidFill>
                            <a:schemeClr val="dk1"/>
                          </a:solidFill>
                          <a:effectLst/>
                          <a:latin typeface="Times New Roman" pitchFamily="18" charset="0"/>
                          <a:ea typeface="+mn-ea"/>
                          <a:cs typeface="Times New Roman" pitchFamily="18" charset="0"/>
                        </a:rPr>
                        <a:t> vi 100cm.</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mỗi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có</a:t>
                      </a:r>
                      <a:r>
                        <a:rPr kumimoji="0" lang="en-US" sz="2200" kern="1200" dirty="0">
                          <a:solidFill>
                            <a:schemeClr val="dk1"/>
                          </a:solidFill>
                          <a:effectLst/>
                          <a:latin typeface="Times New Roman" pitchFamily="18" charset="0"/>
                          <a:ea typeface="+mn-ea"/>
                          <a:cs typeface="Times New Roman" pitchFamily="18" charset="0"/>
                        </a:rPr>
                        <a:t> 7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gọi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lễ</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Nhận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biết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p>
                    <a:p>
                      <a:endParaRPr lang="en-US" sz="2200" dirty="0">
                        <a:latin typeface="Times New Roman" pitchFamily="18" charset="0"/>
                        <a:cs typeface="Times New Roman" pitchFamily="18" charset="0"/>
                      </a:endParaRPr>
                    </a:p>
                  </a:txBody>
                  <a:tcPr marL="91443" marR="91443" marT="45714" marB="45714"/>
                </a:tc>
                <a:extLst>
                  <a:ext uri="{0D108BD9-81ED-4DB2-BD59-A6C34878D82A}">
                    <a16:rowId xmlns:a16="http://schemas.microsoft.com/office/drawing/2014/main" xmlns="" val="10003"/>
                  </a:ext>
                </a:extLst>
              </a:tr>
            </a:tbl>
          </a:graphicData>
        </a:graphic>
      </p:graphicFrame>
      <p:sp>
        <p:nvSpPr>
          <p:cNvPr id="43028" name="Title 2">
            <a:extLst>
              <a:ext uri="{FF2B5EF4-FFF2-40B4-BE49-F238E27FC236}">
                <a16:creationId xmlns:a16="http://schemas.microsoft.com/office/drawing/2014/main" xmlns="" id="{0F0B1525-37EF-40FE-9E96-00CE136CDF3C}"/>
              </a:ext>
            </a:extLst>
          </p:cNvPr>
          <p:cNvSpPr>
            <a:spLocks noGrp="1" noChangeArrowheads="1"/>
          </p:cNvSpPr>
          <p:nvPr>
            <p:ph type="title"/>
          </p:nvPr>
        </p:nvSpPr>
        <p:spPr>
          <a:xfrm>
            <a:off x="1905000" y="0"/>
            <a:ext cx="8229600" cy="533400"/>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9E48C23A-026E-445E-B51A-7436747D3DAD}"/>
              </a:ext>
            </a:extLst>
          </p:cNvPr>
          <p:cNvGraphicFramePr>
            <a:graphicFrameLocks noGrp="1"/>
          </p:cNvGraphicFramePr>
          <p:nvPr>
            <p:ph idx="1"/>
          </p:nvPr>
        </p:nvGraphicFramePr>
        <p:xfrm>
          <a:off x="173038" y="669925"/>
          <a:ext cx="12018962" cy="6188075"/>
        </p:xfrm>
        <a:graphic>
          <a:graphicData uri="http://schemas.openxmlformats.org/drawingml/2006/table">
            <a:tbl>
              <a:tblPr firstRow="1" bandRow="1">
                <a:tableStyleId>{5C22544A-7EE6-4342-B048-85BDC9FD1C3A}</a:tableStyleId>
              </a:tblPr>
              <a:tblGrid>
                <a:gridCol w="1431067">
                  <a:extLst>
                    <a:ext uri="{9D8B030D-6E8A-4147-A177-3AD203B41FA5}">
                      <a16:colId xmlns:a16="http://schemas.microsoft.com/office/drawing/2014/main" xmlns="" val="20000"/>
                    </a:ext>
                  </a:extLst>
                </a:gridCol>
                <a:gridCol w="2877145">
                  <a:extLst>
                    <a:ext uri="{9D8B030D-6E8A-4147-A177-3AD203B41FA5}">
                      <a16:colId xmlns:a16="http://schemas.microsoft.com/office/drawing/2014/main" xmlns="" val="20001"/>
                    </a:ext>
                  </a:extLst>
                </a:gridCol>
                <a:gridCol w="7710750">
                  <a:extLst>
                    <a:ext uri="{9D8B030D-6E8A-4147-A177-3AD203B41FA5}">
                      <a16:colId xmlns:a16="http://schemas.microsoft.com/office/drawing/2014/main" xmlns="" val="20002"/>
                    </a:ext>
                  </a:extLst>
                </a:gridCol>
              </a:tblGrid>
              <a:tr h="11210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200" b="1" i="1" kern="1200" dirty="0" err="1">
                          <a:solidFill>
                            <a:schemeClr val="bg1"/>
                          </a:solidFill>
                          <a:effectLst/>
                          <a:latin typeface="Times New Roman" pitchFamily="18" charset="0"/>
                          <a:ea typeface="+mn-ea"/>
                          <a:cs typeface="Times New Roman" pitchFamily="18" charset="0"/>
                        </a:rPr>
                        <a:t>Đo</a:t>
                      </a:r>
                      <a:r>
                        <a:rPr kumimoji="0" lang="en-US" sz="2200" b="1" i="1" kern="1200" dirty="0">
                          <a:solidFill>
                            <a:schemeClr val="bg1"/>
                          </a:solidFill>
                          <a:effectLst/>
                          <a:latin typeface="Times New Roman" pitchFamily="18" charset="0"/>
                          <a:ea typeface="+mn-ea"/>
                          <a:cs typeface="Times New Roman" pitchFamily="18" charset="0"/>
                        </a:rPr>
                        <a:t> </a:t>
                      </a:r>
                      <a:r>
                        <a:rPr kumimoji="0" lang="en-US" sz="2200" b="1" i="1" kern="1200" dirty="0" err="1">
                          <a:solidFill>
                            <a:schemeClr val="bg1"/>
                          </a:solidFill>
                          <a:effectLst/>
                          <a:latin typeface="Times New Roman" pitchFamily="18" charset="0"/>
                          <a:ea typeface="+mn-ea"/>
                          <a:cs typeface="Times New Roman" pitchFamily="18" charset="0"/>
                        </a:rPr>
                        <a:t>lường</a:t>
                      </a:r>
                      <a:endParaRPr lang="en-US" sz="2200" dirty="0">
                        <a:solidFill>
                          <a:schemeClr val="bg1"/>
                        </a:solidFill>
                        <a:latin typeface="Times New Roman" pitchFamily="18" charset="0"/>
                        <a:cs typeface="Times New Roman" pitchFamily="18" charset="0"/>
                      </a:endParaRPr>
                    </a:p>
                    <a:p>
                      <a:endParaRPr lang="en-US" sz="2200" dirty="0">
                        <a:latin typeface="Times New Roman" panose="02020603050405020304" pitchFamily="18" charset="0"/>
                        <a:cs typeface="Times New Roman" panose="02020603050405020304" pitchFamily="18" charset="0"/>
                      </a:endParaRPr>
                    </a:p>
                  </a:txBody>
                  <a:tcPr marL="91434" marR="91434" marT="45726" marB="45726"/>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5067047">
                <a:tc>
                  <a:txBody>
                    <a:bodyPr/>
                    <a:lstStyle/>
                    <a:p>
                      <a:endParaRPr lang="en-US" sz="2200">
                        <a:latin typeface="Times New Roman" panose="02020603050405020304" pitchFamily="18" charset="0"/>
                        <a:cs typeface="Times New Roman" panose="02020603050405020304" pitchFamily="18" charset="0"/>
                      </a:endParaRPr>
                    </a:p>
                  </a:txBody>
                  <a:tcPr marL="91434" marR="91434" marT="45726" marB="45726"/>
                </a:tc>
                <a:tc>
                  <a:txBody>
                    <a:bodyPr/>
                    <a:lstStyle/>
                    <a:p>
                      <a:r>
                        <a:rPr kumimoji="0" lang="en-US" sz="2200" i="1" kern="1200" dirty="0" err="1">
                          <a:solidFill>
                            <a:srgbClr val="C00000"/>
                          </a:solidFill>
                          <a:effectLst/>
                          <a:latin typeface="Times New Roman" pitchFamily="18" charset="0"/>
                          <a:ea typeface="+mn-ea"/>
                          <a:cs typeface="Times New Roman" pitchFamily="18" charset="0"/>
                        </a:rPr>
                        <a:t>Thực</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hành</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đo</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đại</a:t>
                      </a:r>
                      <a:r>
                        <a:rPr kumimoji="0" lang="en-US" sz="2200" i="1" kern="1200" dirty="0">
                          <a:solidFill>
                            <a:srgbClr val="C00000"/>
                          </a:solidFill>
                          <a:effectLst/>
                          <a:latin typeface="Times New Roman" pitchFamily="18" charset="0"/>
                          <a:ea typeface="+mn-ea"/>
                          <a:cs typeface="Times New Roman" pitchFamily="18" charset="0"/>
                        </a:rPr>
                        <a:t> </a:t>
                      </a:r>
                      <a:r>
                        <a:rPr kumimoji="0" lang="en-US" sz="2200" i="1" kern="1200" dirty="0" err="1">
                          <a:solidFill>
                            <a:srgbClr val="C00000"/>
                          </a:solidFill>
                          <a:effectLst/>
                          <a:latin typeface="Times New Roman" pitchFamily="18" charset="0"/>
                          <a:ea typeface="+mn-ea"/>
                          <a:cs typeface="Times New Roman" pitchFamily="18" charset="0"/>
                        </a:rPr>
                        <a:t>lượng</a:t>
                      </a:r>
                      <a:endParaRPr kumimoji="0" lang="en-US" sz="2200" kern="1200" dirty="0">
                        <a:solidFill>
                          <a:srgbClr val="C00000"/>
                        </a:solidFill>
                        <a:effectLst/>
                        <a:latin typeface="Times New Roman" pitchFamily="18" charset="0"/>
                        <a:ea typeface="+mn-ea"/>
                        <a:cs typeface="Times New Roman" pitchFamily="18" charset="0"/>
                      </a:endParaRPr>
                    </a:p>
                    <a:p>
                      <a:r>
                        <a:rPr kumimoji="0" lang="en-US" sz="2200" i="1" kern="1200" dirty="0">
                          <a:solidFill>
                            <a:schemeClr val="dk1"/>
                          </a:solidFill>
                          <a:effectLst/>
                          <a:latin typeface="Times New Roman" pitchFamily="18" charset="0"/>
                          <a:ea typeface="+mn-ea"/>
                          <a:cs typeface="Times New Roman" pitchFamily="18" charset="0"/>
                        </a:rPr>
                        <a:t/>
                      </a:r>
                      <a:br>
                        <a:rPr kumimoji="0" lang="en-US" sz="2200" i="1" kern="1200" dirty="0">
                          <a:solidFill>
                            <a:schemeClr val="dk1"/>
                          </a:solidFill>
                          <a:effectLst/>
                          <a:latin typeface="Times New Roman" pitchFamily="18" charset="0"/>
                          <a:ea typeface="+mn-ea"/>
                          <a:cs typeface="Times New Roman" pitchFamily="18" charset="0"/>
                        </a:rPr>
                      </a:b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a:txBody>
                  <a:tcPr marL="91434" marR="91434" marT="45726" marB="45726"/>
                </a:tc>
                <a:tc>
                  <a:txBody>
                    <a:bodyPr/>
                    <a:lstStyle/>
                    <a:p>
                      <a:r>
                        <a:rPr kumimoji="0" lang="en-US" sz="2200" kern="1200" dirty="0">
                          <a:solidFill>
                            <a:schemeClr val="dk1"/>
                          </a:solidFill>
                          <a:effectLst/>
                          <a:latin typeface="Times New Roman" pitchFamily="18" charset="0"/>
                          <a:ea typeface="+mn-ea"/>
                          <a:cs typeface="Times New Roman" pitchFamily="18" charset="0"/>
                        </a:rPr>
                        <a:t>-</a:t>
                      </a:r>
                      <a:r>
                        <a:rPr kumimoji="0" lang="en-US" sz="2200" kern="1200" baseline="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lượng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theo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tự</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ước</a:t>
                      </a:r>
                      <a:r>
                        <a:rPr kumimoji="0" lang="en-US" sz="2200" kern="1200" dirty="0">
                          <a:solidFill>
                            <a:schemeClr val="dk1"/>
                          </a:solidFill>
                          <a:effectLst/>
                          <a:latin typeface="Times New Roman" pitchFamily="18" charset="0"/>
                          <a:ea typeface="+mn-ea"/>
                          <a:cs typeface="Times New Roman" pitchFamily="18" charset="0"/>
                        </a:rPr>
                        <a:t> (gang </a:t>
                      </a:r>
                      <a:r>
                        <a:rPr kumimoji="0" lang="en-US" sz="2200" kern="1200" dirty="0" err="1">
                          <a:solidFill>
                            <a:schemeClr val="dk1"/>
                          </a:solidFill>
                          <a:effectLst/>
                          <a:latin typeface="Times New Roman" pitchFamily="18" charset="0"/>
                          <a:ea typeface="+mn-ea"/>
                          <a:cs typeface="Times New Roman" pitchFamily="18" charset="0"/>
                        </a:rPr>
                        <a:t>tay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chân</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bằng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thước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thẳng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với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vị</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là</a:t>
                      </a:r>
                      <a:r>
                        <a:rPr kumimoji="0" lang="en-US" sz="2200" kern="1200" dirty="0">
                          <a:solidFill>
                            <a:schemeClr val="dk1"/>
                          </a:solidFill>
                          <a:effectLst/>
                          <a:latin typeface="Times New Roman" pitchFamily="18" charset="0"/>
                          <a:ea typeface="+mn-ea"/>
                          <a:cs typeface="Times New Roman" pitchFamily="18" charset="0"/>
                        </a:rPr>
                        <a:t> </a:t>
                      </a:r>
                      <a:r>
                        <a:rPr kumimoji="0" lang="en-US" sz="2200" i="1" kern="1200" dirty="0">
                          <a:solidFill>
                            <a:schemeClr val="dk1"/>
                          </a:solidFill>
                          <a:effectLst/>
                          <a:latin typeface="Times New Roman" pitchFamily="18" charset="0"/>
                          <a:ea typeface="+mn-ea"/>
                          <a:cs typeface="Times New Roman" pitchFamily="18" charset="0"/>
                        </a:rPr>
                        <a:t>cm</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hiện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việc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đồng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hồ</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Xác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định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thứ</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trong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tuần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khi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hàng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r>
                        <a:rPr kumimoji="0" lang="en-US" sz="2200" kern="1200" dirty="0">
                          <a:solidFill>
                            <a:schemeClr val="dk1"/>
                          </a:solidFill>
                          <a:effectLst/>
                          <a:latin typeface="Times New Roman" pitchFamily="18" charset="0"/>
                          <a:ea typeface="+mn-ea"/>
                          <a:cs typeface="Times New Roman" pitchFamily="18" charset="0"/>
                        </a:rPr>
                        <a:t> - </a:t>
                      </a:r>
                      <a:r>
                        <a:rPr kumimoji="0" lang="en-US" sz="2200" kern="1200" dirty="0" err="1">
                          <a:solidFill>
                            <a:schemeClr val="dk1"/>
                          </a:solidFill>
                          <a:effectLst/>
                          <a:latin typeface="Times New Roman" pitchFamily="18" charset="0"/>
                          <a:ea typeface="+mn-ea"/>
                          <a:cs typeface="Times New Roman" pitchFamily="18" charset="0"/>
                        </a:rPr>
                        <a:t>Giải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quyết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được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một</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số</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vấn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đề</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thực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tiễn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đơn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giản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liên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quan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đến</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đo</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độ</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dài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đọc</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giờ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đúng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và</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xem</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loại</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lịch</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tờ</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hằng</a:t>
                      </a:r>
                      <a:r>
                        <a:rPr kumimoji="0" lang="en-US" sz="2200" kern="1200" dirty="0">
                          <a:solidFill>
                            <a:schemeClr val="dk1"/>
                          </a:solidFill>
                          <a:effectLst/>
                          <a:latin typeface="Times New Roman" pitchFamily="18" charset="0"/>
                          <a:ea typeface="+mn-ea"/>
                          <a:cs typeface="Times New Roman" pitchFamily="18" charset="0"/>
                        </a:rPr>
                        <a:t> </a:t>
                      </a:r>
                      <a:r>
                        <a:rPr kumimoji="0" lang="en-US" sz="2200" kern="1200" dirty="0" err="1">
                          <a:solidFill>
                            <a:schemeClr val="dk1"/>
                          </a:solidFill>
                          <a:effectLst/>
                          <a:latin typeface="Times New Roman" pitchFamily="18" charset="0"/>
                          <a:ea typeface="+mn-ea"/>
                          <a:cs typeface="Times New Roman" pitchFamily="18" charset="0"/>
                        </a:rPr>
                        <a:t>ngày</a:t>
                      </a:r>
                      <a:r>
                        <a:rPr kumimoji="0" lang="en-US" sz="2200" kern="1200" dirty="0">
                          <a:solidFill>
                            <a:schemeClr val="dk1"/>
                          </a:solidFill>
                          <a:effectLst/>
                          <a:latin typeface="Times New Roman" pitchFamily="18" charset="0"/>
                          <a:ea typeface="+mn-ea"/>
                          <a:cs typeface="Times New Roman" pitchFamily="18" charset="0"/>
                        </a:rPr>
                        <a:t>).</a:t>
                      </a:r>
                    </a:p>
                    <a:p>
                      <a:endParaRPr lang="en-US" sz="2200" dirty="0">
                        <a:latin typeface="Times New Roman" panose="02020603050405020304" pitchFamily="18" charset="0"/>
                        <a:cs typeface="Times New Roman" panose="02020603050405020304" pitchFamily="18" charset="0"/>
                      </a:endParaRPr>
                    </a:p>
                  </a:txBody>
                  <a:tcPr marL="91434" marR="91434" marT="45726" marB="45726"/>
                </a:tc>
                <a:extLst>
                  <a:ext uri="{0D108BD9-81ED-4DB2-BD59-A6C34878D82A}">
                    <a16:rowId xmlns:a16="http://schemas.microsoft.com/office/drawing/2014/main" xmlns="" val="10001"/>
                  </a:ext>
                </a:extLst>
              </a:tr>
            </a:tbl>
          </a:graphicData>
        </a:graphic>
      </p:graphicFrame>
      <p:sp>
        <p:nvSpPr>
          <p:cNvPr id="44046" name="Title 2">
            <a:extLst>
              <a:ext uri="{FF2B5EF4-FFF2-40B4-BE49-F238E27FC236}">
                <a16:creationId xmlns:a16="http://schemas.microsoft.com/office/drawing/2014/main" xmlns="" id="{60FD2A1C-B6F2-48A1-A796-B1EBE19EE6C6}"/>
              </a:ext>
            </a:extLst>
          </p:cNvPr>
          <p:cNvSpPr>
            <a:spLocks noGrp="1" noChangeArrowheads="1"/>
          </p:cNvSpPr>
          <p:nvPr>
            <p:ph type="title"/>
          </p:nvPr>
        </p:nvSpPr>
        <p:spPr>
          <a:xfrm>
            <a:off x="1943100" y="107950"/>
            <a:ext cx="8305800" cy="563563"/>
          </a:xfrm>
        </p:spPr>
        <p:txBody>
          <a:bodyPr/>
          <a:lstStyle/>
          <a:p>
            <a:pPr algn="ctr"/>
            <a:r>
              <a:rPr lang="en-US" altLang="en-US" sz="2800">
                <a:solidFill>
                  <a:srgbClr val="FF0000"/>
                </a:solidFill>
                <a:latin typeface="Times New Roman" panose="02020603050405020304" pitchFamily="18" charset="0"/>
                <a:cs typeface="Times New Roman" panose="02020603050405020304" pitchFamily="18" charset="0"/>
              </a:rPr>
              <a:t>LỚP 1</a:t>
            </a:r>
            <a:endParaRPr lang="en-US" altLang="en-US"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ontent Placeholder 2">
            <a:extLst>
              <a:ext uri="{FF2B5EF4-FFF2-40B4-BE49-F238E27FC236}">
                <a16:creationId xmlns:a16="http://schemas.microsoft.com/office/drawing/2014/main" xmlns="" id="{6A2BEEDC-B1F8-4DDD-B983-C6BE9782128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Chương trình môn Toán lớp 1 mới không có riêng mạch kiến thức "Giải bài toán có lời văn", nhưng nội dung này được đề cập đến trong phần thực hành giải quyết vấn đề ở tất cả các mạch kiến thức.</a:t>
            </a:r>
          </a:p>
          <a:p>
            <a:pPr algn="just"/>
            <a:r>
              <a:rPr lang="vi-VN" altLang="en-US" sz="3200">
                <a:solidFill>
                  <a:srgbClr val="002060"/>
                </a:solidFill>
                <a:latin typeface="Times New Roman" panose="02020603050405020304" pitchFamily="18" charset="0"/>
                <a:cs typeface="Times New Roman" panose="02020603050405020304" pitchFamily="18" charset="0"/>
              </a:rPr>
              <a:t>Trong nội dung Hình học của chương trình môn Toán lớp 1 mới có đề cập đến yêu cầu: Nhận biết được vị trí, định hướng trong không gian như: trên – dưới, phải – trái, trước – sau, ở giữa. Nội dung này </a:t>
            </a:r>
            <a:r>
              <a:rPr lang="vi-VN" altLang="en-US" sz="3200" i="1">
                <a:solidFill>
                  <a:srgbClr val="002060"/>
                </a:solidFill>
                <a:latin typeface="Times New Roman" panose="02020603050405020304" pitchFamily="18" charset="0"/>
                <a:cs typeface="Times New Roman" panose="02020603050405020304" pitchFamily="18" charset="0"/>
              </a:rPr>
              <a:t>không có trong chương trình môn Toán lớp 1 hiện hành</a:t>
            </a:r>
            <a:r>
              <a:rPr lang="vi-VN" altLang="en-US" sz="3200">
                <a:solidFill>
                  <a:srgbClr val="002060"/>
                </a:solidFill>
                <a:latin typeface="Times New Roman" panose="02020603050405020304" pitchFamily="18" charset="0"/>
                <a:cs typeface="Times New Roman" panose="02020603050405020304" pitchFamily="18" charset="0"/>
              </a:rPr>
              <a:t>. Ngoài ra, so với chương trình hiện hành, nội dung hình học không gian đã được đưa vào sớm hơn, ngay từ lớp 1.</a:t>
            </a:r>
          </a:p>
          <a:p>
            <a:endParaRPr lang="en-US" altLang="en-US" sz="3200">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Content Placeholder 2">
            <a:extLst>
              <a:ext uri="{FF2B5EF4-FFF2-40B4-BE49-F238E27FC236}">
                <a16:creationId xmlns:a16="http://schemas.microsoft.com/office/drawing/2014/main" xmlns="" id="{3835EB1B-427B-49A1-B3D0-DD63366EC796}"/>
              </a:ext>
            </a:extLst>
          </p:cNvPr>
          <p:cNvSpPr>
            <a:spLocks noGrp="1" noChangeArrowheads="1"/>
          </p:cNvSpPr>
          <p:nvPr>
            <p:ph idx="1"/>
          </p:nvPr>
        </p:nvSpPr>
        <p:spPr>
          <a:xfrm>
            <a:off x="1219200" y="158750"/>
            <a:ext cx="10720388" cy="6135688"/>
          </a:xfrm>
        </p:spPr>
        <p:txBody>
          <a:bodyPr/>
          <a:lstStyle/>
          <a:p>
            <a:pPr algn="just"/>
            <a:r>
              <a:rPr lang="vi-VN" altLang="en-US" sz="3200">
                <a:solidFill>
                  <a:srgbClr val="002060"/>
                </a:solidFill>
                <a:latin typeface="Times New Roman" panose="02020603050405020304" pitchFamily="18" charset="0"/>
                <a:cs typeface="Times New Roman" panose="02020603050405020304" pitchFamily="18" charset="0"/>
              </a:rPr>
              <a:t>Đặc biệt, trong chương trình môn Toán lớp 1 mới, có riêng phần </a:t>
            </a:r>
            <a:r>
              <a:rPr lang="vi-VN" altLang="en-US" sz="3200" i="1">
                <a:solidFill>
                  <a:srgbClr val="002060"/>
                </a:solidFill>
                <a:latin typeface="Times New Roman" panose="02020603050405020304" pitchFamily="18" charset="0"/>
                <a:cs typeface="Times New Roman" panose="02020603050405020304" pitchFamily="18" charset="0"/>
              </a:rPr>
              <a:t>Hoạt động thực hành và trải nghiệm</a:t>
            </a:r>
            <a:r>
              <a:rPr lang="vi-VN" altLang="en-US" sz="3200">
                <a:solidFill>
                  <a:srgbClr val="002060"/>
                </a:solidFill>
                <a:latin typeface="Times New Roman" panose="02020603050405020304" pitchFamily="18" charset="0"/>
                <a:cs typeface="Times New Roman" panose="02020603050405020304" pitchFamily="18" charset="0"/>
              </a:rPr>
              <a:t>. Trong phần này, </a:t>
            </a:r>
            <a:r>
              <a:rPr lang="en-US" altLang="en-US" sz="3200">
                <a:solidFill>
                  <a:srgbClr val="002060"/>
                </a:solidFill>
                <a:latin typeface="Times New Roman" panose="02020603050405020304" pitchFamily="18" charset="0"/>
                <a:cs typeface="Times New Roman" panose="02020603050405020304" pitchFamily="18" charset="0"/>
              </a:rPr>
              <a:t>gồm </a:t>
            </a:r>
            <a:r>
              <a:rPr lang="vi-VN" altLang="en-US" sz="3200">
                <a:solidFill>
                  <a:srgbClr val="002060"/>
                </a:solidFill>
                <a:latin typeface="Times New Roman" panose="02020603050405020304" pitchFamily="18" charset="0"/>
                <a:cs typeface="Times New Roman" panose="02020603050405020304" pitchFamily="18" charset="0"/>
              </a:rPr>
              <a:t>các hoạt động nhằm giúp học sinh vận dụng những tri thức, kiến thức, kĩ năng, thái độ đã được </a:t>
            </a:r>
            <a:r>
              <a:rPr lang="en-US" altLang="en-US" sz="3200">
                <a:solidFill>
                  <a:srgbClr val="002060"/>
                </a:solidFill>
                <a:latin typeface="Times New Roman" panose="02020603050405020304" pitchFamily="18" charset="0"/>
                <a:cs typeface="Times New Roman" panose="02020603050405020304" pitchFamily="18" charset="0"/>
              </a:rPr>
              <a:t>học </a:t>
            </a:r>
            <a:r>
              <a:rPr lang="vi-VN" altLang="en-US" sz="3200">
                <a:solidFill>
                  <a:srgbClr val="002060"/>
                </a:solidFill>
                <a:latin typeface="Times New Roman" panose="02020603050405020304" pitchFamily="18" charset="0"/>
                <a:cs typeface="Times New Roman" panose="02020603050405020304" pitchFamily="18" charset="0"/>
              </a:rPr>
              <a:t>t</a:t>
            </a:r>
            <a:r>
              <a:rPr lang="en-US" altLang="en-US" sz="3200">
                <a:solidFill>
                  <a:srgbClr val="002060"/>
                </a:solidFill>
                <a:latin typeface="Times New Roman" panose="02020603050405020304" pitchFamily="18" charset="0"/>
                <a:cs typeface="Times New Roman" panose="02020603050405020304" pitchFamily="18" charset="0"/>
              </a:rPr>
              <a:t>rong môn</a:t>
            </a:r>
            <a:r>
              <a:rPr lang="vi-VN" altLang="en-US" sz="3200">
                <a:solidFill>
                  <a:srgbClr val="002060"/>
                </a:solidFill>
                <a:latin typeface="Times New Roman" panose="02020603050405020304" pitchFamily="18" charset="0"/>
                <a:cs typeface="Times New Roman" panose="02020603050405020304" pitchFamily="18" charset="0"/>
              </a:rPr>
              <a:t> toán và những kinh nghiệm của bản thân vào thực tiễn cuộc sống một cách sáng tạo; phát triển cho học sinh năng lực tổ chức và quản lí hoạt động, năng lực tự nhận thức và tích cực hóa bản thân nhằm định hướng và lựa chọn nghề nghiệp; tạo dựng một số năng lực cơ bản cho người lao động tương lai</a:t>
            </a:r>
            <a:r>
              <a:rPr lang="en-US" altLang="en-US" sz="3200">
                <a:solidFill>
                  <a:srgbClr val="002060"/>
                </a:solidFill>
                <a:latin typeface="Times New Roman" panose="02020603050405020304" pitchFamily="18" charset="0"/>
                <a:cs typeface="Times New Roman" panose="02020603050405020304" pitchFamily="18"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5E116779-0CD0-4C3D-9D26-95BE118D1307}"/>
              </a:ext>
            </a:extLst>
          </p:cNvPr>
          <p:cNvSpPr>
            <a:spLocks noGrp="1"/>
          </p:cNvSpPr>
          <p:nvPr>
            <p:ph idx="1"/>
          </p:nvPr>
        </p:nvSpPr>
        <p:spPr>
          <a:xfrm>
            <a:off x="225425" y="0"/>
            <a:ext cx="11741150" cy="6543675"/>
          </a:xfrm>
        </p:spPr>
        <p:txBody>
          <a:bodyPr>
            <a:noAutofit/>
          </a:bodyPr>
          <a:lstStyle/>
          <a:p>
            <a:pPr marL="109728" indent="0" algn="just">
              <a:buFont typeface="Wingdings 3" panose="05040102010807070707" pitchFamily="18" charset="2"/>
              <a:buNone/>
              <a:defRPr/>
            </a:pPr>
            <a:r>
              <a:rPr lang="en-US" sz="2800" dirty="0" err="1">
                <a:solidFill>
                  <a:srgbClr val="002060"/>
                </a:solidFill>
                <a:latin typeface="Times New Roman" pitchFamily="18" charset="0"/>
                <a:cs typeface="Times New Roman" pitchFamily="18" charset="0"/>
              </a:rPr>
              <a:t>Nhà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trường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sinh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sau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bổ</a:t>
            </a:r>
            <a:r>
              <a:rPr lang="en-US" sz="2800" dirty="0">
                <a:solidFill>
                  <a:srgbClr val="002060"/>
                </a:solidFill>
                <a:latin typeface="Times New Roman" pitchFamily="18" charset="0"/>
                <a:cs typeface="Times New Roman" pitchFamily="18" charset="0"/>
              </a:rPr>
              <a:t> sung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tuỳ</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điều</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thể</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1: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ứng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chẳng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hạn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nhận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biết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hiện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phép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tình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huống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tiễn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cửa</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lớp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hướng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không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định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được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ở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dưới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mặt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bàn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cao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hoặc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thấp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khác</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r>
              <a:rPr lang="en-US" sz="2800" dirty="0">
                <a:solidFill>
                  <a:srgbClr val="002060"/>
                </a:solidFill>
                <a:latin typeface="Times New Roman" pitchFamily="18" charset="0"/>
                <a:cs typeface="Times New Roman" pitchFamily="18" charset="0"/>
              </a:rPr>
              <a:t>  -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và</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ước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lượng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một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số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vật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trong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tế</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gắn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với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vị</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đo</a:t>
            </a:r>
            <a:r>
              <a:rPr lang="en-US" sz="2800" dirty="0">
                <a:solidFill>
                  <a:srgbClr val="002060"/>
                </a:solidFill>
                <a:latin typeface="Times New Roman" pitchFamily="18" charset="0"/>
                <a:cs typeface="Times New Roman" pitchFamily="18" charset="0"/>
              </a:rPr>
              <a:t> </a:t>
            </a:r>
            <a:r>
              <a:rPr lang="en-US" sz="2800" i="1" dirty="0">
                <a:solidFill>
                  <a:srgbClr val="002060"/>
                </a:solidFill>
                <a:latin typeface="Times New Roman" pitchFamily="18" charset="0"/>
                <a:cs typeface="Times New Roman" pitchFamily="18" charset="0"/>
              </a:rPr>
              <a:t>cm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thực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hành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đúng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đồng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hồ</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xem</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loại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lịch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hằng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ngày</a:t>
            </a:r>
            <a:r>
              <a:rPr lang="en-US" sz="2800" dirty="0">
                <a:solidFill>
                  <a:srgbClr val="002060"/>
                </a:solidFill>
                <a:latin typeface="Times New Roman" pitchFamily="18" charset="0"/>
                <a:cs typeface="Times New Roman" pitchFamily="18" charset="0"/>
              </a:rPr>
              <a:t>.</a:t>
            </a:r>
          </a:p>
          <a:p>
            <a:pPr algn="just">
              <a:buFont typeface="Wingdings" pitchFamily="2" charset="2"/>
              <a:buChar char="v"/>
              <a:defRPr/>
            </a:pPr>
            <a:r>
              <a:rPr lang="en-US" sz="2800"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Hoạt</a:t>
            </a:r>
            <a:r>
              <a:rPr lang="en-US" sz="2800" i="1" dirty="0">
                <a:solidFill>
                  <a:srgbClr val="002060"/>
                </a:solidFill>
                <a:latin typeface="Times New Roman" pitchFamily="18" charset="0"/>
                <a:cs typeface="Times New Roman" pitchFamily="18" charset="0"/>
              </a:rPr>
              <a:t> </a:t>
            </a:r>
            <a:r>
              <a:rPr lang="en-US" sz="2800" i="1" dirty="0" err="1">
                <a:solidFill>
                  <a:srgbClr val="002060"/>
                </a:solidFill>
                <a:latin typeface="Times New Roman" pitchFamily="18" charset="0"/>
                <a:cs typeface="Times New Roman" pitchFamily="18" charset="0"/>
              </a:rPr>
              <a:t>động</a:t>
            </a:r>
            <a:r>
              <a:rPr lang="en-US" sz="2800" i="1" dirty="0">
                <a:solidFill>
                  <a:srgbClr val="002060"/>
                </a:solidFill>
                <a:latin typeface="Times New Roman" pitchFamily="18" charset="0"/>
                <a:cs typeface="Times New Roman" pitchFamily="18" charset="0"/>
              </a:rPr>
              <a:t> 2: </a:t>
            </a:r>
            <a:r>
              <a:rPr lang="en-US" sz="2800" dirty="0" err="1">
                <a:solidFill>
                  <a:srgbClr val="002060"/>
                </a:solidFill>
                <a:latin typeface="Times New Roman" pitchFamily="18" charset="0"/>
                <a:cs typeface="Times New Roman" pitchFamily="18" charset="0"/>
              </a:rPr>
              <a:t>Tổ</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hoạt</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động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ngoài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giờ</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chính</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khoá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ví</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dụ</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trò</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chơi</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học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toán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liên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quan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đến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ôn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tập</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củng</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cố</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các</a:t>
            </a:r>
            <a:r>
              <a:rPr lang="en-US" sz="2800" i="1"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kiến</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thức</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cơ</a:t>
            </a:r>
            <a:r>
              <a:rPr lang="en-US" sz="2800" dirty="0">
                <a:solidFill>
                  <a:srgbClr val="002060"/>
                </a:solidFill>
                <a:latin typeface="Times New Roman" pitchFamily="18" charset="0"/>
                <a:cs typeface="Times New Roman" pitchFamily="18" charset="0"/>
              </a:rPr>
              <a:t> </a:t>
            </a:r>
            <a:r>
              <a:rPr lang="en-US" sz="2800" dirty="0" err="1">
                <a:solidFill>
                  <a:srgbClr val="002060"/>
                </a:solidFill>
                <a:latin typeface="Times New Roman" pitchFamily="18" charset="0"/>
                <a:cs typeface="Times New Roman" pitchFamily="18" charset="0"/>
              </a:rPr>
              <a:t>bản</a:t>
            </a:r>
            <a:r>
              <a:rPr lang="en-US" sz="2800" dirty="0">
                <a:solidFill>
                  <a:srgbClr val="002060"/>
                </a:solidFill>
                <a:latin typeface="Times New Roman" pitchFamily="18" charset="0"/>
                <a:cs typeface="Times New Roman" pitchFamily="18" charset="0"/>
              </a:rPr>
              <a:t>.</a:t>
            </a:r>
          </a:p>
          <a:p>
            <a:pPr marL="109728" indent="0" algn="just">
              <a:buFont typeface="Wingdings 3" panose="05040102010807070707" pitchFamily="18" charset="2"/>
              <a:buNone/>
              <a:defRPr/>
            </a:pPr>
            <a:endParaRPr lang="en-US" sz="2800" b="1"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558C327D-73DE-4903-AA30-8B41D7F12537}"/>
              </a:ext>
            </a:extLst>
          </p:cNvPr>
          <p:cNvSpPr>
            <a:spLocks noGrp="1" noChangeArrowheads="1"/>
          </p:cNvSpPr>
          <p:nvPr>
            <p:ph type="title"/>
          </p:nvPr>
        </p:nvSpPr>
        <p:spPr>
          <a:xfrm>
            <a:off x="1639888" y="306388"/>
            <a:ext cx="8912225" cy="639762"/>
          </a:xfrm>
        </p:spPr>
        <p:txBody>
          <a:bodyPr/>
          <a:lstStyle/>
          <a:p>
            <a:r>
              <a:rPr lang="en-US" altLang="en-US" b="1">
                <a:solidFill>
                  <a:srgbClr val="C00000"/>
                </a:solidFill>
                <a:latin typeface="Times New Roman" panose="02020603050405020304" pitchFamily="18" charset="0"/>
                <a:cs typeface="Times New Roman" panose="02020603050405020304" pitchFamily="18" charset="0"/>
              </a:rPr>
              <a:t>3- PH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ƠNG PHÁP</a:t>
            </a:r>
          </a:p>
        </p:txBody>
      </p:sp>
      <p:sp>
        <p:nvSpPr>
          <p:cNvPr id="48131" name="Content Placeholder 2">
            <a:extLst>
              <a:ext uri="{FF2B5EF4-FFF2-40B4-BE49-F238E27FC236}">
                <a16:creationId xmlns:a16="http://schemas.microsoft.com/office/drawing/2014/main" xmlns="" id="{CC4BF2C0-856E-463A-96CE-D585FB623E8B}"/>
              </a:ext>
            </a:extLst>
          </p:cNvPr>
          <p:cNvSpPr>
            <a:spLocks noGrp="1" noChangeArrowheads="1"/>
          </p:cNvSpPr>
          <p:nvPr>
            <p:ph idx="1"/>
          </p:nvPr>
        </p:nvSpPr>
        <p:spPr>
          <a:xfrm>
            <a:off x="269875" y="1219200"/>
            <a:ext cx="11763375" cy="3778250"/>
          </a:xfrm>
        </p:spPr>
        <p:txBody>
          <a:bodyPr/>
          <a:lstStyle/>
          <a:p>
            <a:pPr algn="just"/>
            <a:r>
              <a:rPr lang="en-US" altLang="en-US" sz="3200">
                <a:latin typeface="Times New Roman" panose="02020603050405020304" pitchFamily="18" charset="0"/>
                <a:cs typeface="Times New Roman" panose="02020603050405020304" pitchFamily="18" charset="0"/>
              </a:rPr>
              <a:t> </a:t>
            </a:r>
            <a:r>
              <a:rPr lang="en-US" altLang="en-US" sz="3200">
                <a:solidFill>
                  <a:srgbClr val="002060"/>
                </a:solidFill>
                <a:latin typeface="Times New Roman" panose="02020603050405020304" pitchFamily="18" charset="0"/>
                <a:cs typeface="Times New Roman" panose="02020603050405020304" pitchFamily="18" charset="0"/>
              </a:rPr>
              <a:t>Phải tổ chức cho học sinh hoạt động (với đồ vật thật, mô hình, kí hiệu toán học,…). </a:t>
            </a:r>
            <a:r>
              <a:rPr lang="vi-VN" altLang="en-US" sz="3200">
                <a:solidFill>
                  <a:srgbClr val="002060"/>
                </a:solidFill>
                <a:latin typeface="Times New Roman" panose="02020603050405020304" pitchFamily="18" charset="0"/>
                <a:cs typeface="Times New Roman" panose="02020603050405020304" pitchFamily="18" charset="0"/>
              </a:rPr>
              <a:t>  Cần tạo hứng thú học toán cho học sinh bằng việc tổ chức các trò chơi học tập, xây dựng các tình huống kích thích, cuốn hút học sinh vào các hoạt động học tập.</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Cần tổ chức quá trình dạy học theo hướng kiến tạo, trên cơ sở tạo dựng các tình huống có vấn đề, trong đó học sinh dựa trên vốn hiểu biết, kinh nghiệm sẵn có, được tham gia tìm tòi, phát hiện, suy luận giải quyết vấn đề, tự chiếm lĩnh kiến thức.</a:t>
            </a:r>
            <a:endParaRPr lang="en-US" altLang="en-US" sz="3200">
              <a:solidFill>
                <a:srgbClr val="002060"/>
              </a:solidFill>
              <a:latin typeface="Times New Roman" panose="02020603050405020304" pitchFamily="18" charset="0"/>
              <a:cs typeface="Times New Roman" panose="02020603050405020304" pitchFamily="18" charset="0"/>
            </a:endParaRPr>
          </a:p>
          <a:p>
            <a:pPr algn="just"/>
            <a:r>
              <a:rPr lang="vi-VN" altLang="en-US" sz="3200">
                <a:solidFill>
                  <a:srgbClr val="002060"/>
                </a:solidFill>
                <a:latin typeface="Times New Roman" panose="02020603050405020304" pitchFamily="18" charset="0"/>
                <a:cs typeface="Times New Roman" panose="02020603050405020304" pitchFamily="18" charset="0"/>
              </a:rPr>
              <a:t> Việc dạy học phải gắn với các tình huống thực mà học sinh được trải nghiệm.</a:t>
            </a:r>
            <a:endParaRPr lang="en-US" altLang="en-US" sz="32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E7A9C419-D9E8-464A-B1DC-29280FD7857E}"/>
              </a:ext>
            </a:extLst>
          </p:cNvPr>
          <p:cNvSpPr>
            <a:spLocks noGrp="1" noChangeArrowheads="1"/>
          </p:cNvSpPr>
          <p:nvPr>
            <p:ph type="title"/>
          </p:nvPr>
        </p:nvSpPr>
        <p:spPr>
          <a:xfrm>
            <a:off x="1639888" y="690563"/>
            <a:ext cx="8912225" cy="687387"/>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
        <p:nvSpPr>
          <p:cNvPr id="3" name="Content Placeholder 2">
            <a:extLst>
              <a:ext uri="{FF2B5EF4-FFF2-40B4-BE49-F238E27FC236}">
                <a16:creationId xmlns:a16="http://schemas.microsoft.com/office/drawing/2014/main" xmlns="" id="{C4156E64-4FBA-42A3-9F79-050D38935484}"/>
              </a:ext>
            </a:extLst>
          </p:cNvPr>
          <p:cNvSpPr>
            <a:spLocks noGrp="1"/>
          </p:cNvSpPr>
          <p:nvPr>
            <p:ph idx="1"/>
          </p:nvPr>
        </p:nvSpPr>
        <p:spPr>
          <a:xfrm>
            <a:off x="331788" y="1563688"/>
            <a:ext cx="11701462" cy="5294312"/>
          </a:xfrm>
        </p:spPr>
        <p:txBody>
          <a:bodyPr rtlCol="0">
            <a:normAutofit/>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Phần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lớn</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nay </a:t>
            </a:r>
            <a:r>
              <a:rPr lang="en-US" sz="3600" dirty="0" err="1">
                <a:solidFill>
                  <a:srgbClr val="002060"/>
                </a:solidFill>
                <a:latin typeface="Times New Roman" panose="02020603050405020304" pitchFamily="18" charset="0"/>
                <a:cs typeface="Times New Roman" panose="02020603050405020304" pitchFamily="18" charset="0"/>
              </a:rPr>
              <a:t>ch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a:solidFill>
                  <a:srgbClr val="002060"/>
                </a:solidFill>
                <a:latin typeface="Times New Roman" panose="02020603050405020304" pitchFamily="18" charset="0"/>
                <a:cs typeface="Times New Roman" panose="02020603050405020304" pitchFamily="18" charset="0"/>
              </a:rPr>
              <a:t>a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mang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đặt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một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chiều</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thường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lệ</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SGK,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dám</a:t>
            </a:r>
            <a:r>
              <a:rPr lang="en-US" sz="3600" dirty="0">
                <a:solidFill>
                  <a:srgbClr val="002060"/>
                </a:solidFill>
                <a:latin typeface="Times New Roman" panose="02020603050405020304" pitchFamily="18" charset="0"/>
                <a:cs typeface="Times New Roman" panose="02020603050405020304" pitchFamily="18" charset="0"/>
              </a:rPr>
              <a:t> v</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ợt</a:t>
            </a:r>
            <a:r>
              <a:rPr lang="en-US" sz="3600" dirty="0">
                <a:solidFill>
                  <a:srgbClr val="002060"/>
                </a:solidFill>
                <a:latin typeface="Times New Roman" panose="02020603050405020304" pitchFamily="18" charset="0"/>
                <a:cs typeface="Times New Roman" panose="02020603050405020304" pitchFamily="18" charset="0"/>
              </a:rPr>
              <a:t> ra </a:t>
            </a:r>
            <a:r>
              <a:rPr lang="en-US" sz="3600" dirty="0" err="1">
                <a:solidFill>
                  <a:srgbClr val="002060"/>
                </a:solidFill>
                <a:latin typeface="Times New Roman" panose="02020603050405020304" pitchFamily="18" charset="0"/>
                <a:cs typeface="Times New Roman" panose="02020603050405020304" pitchFamily="18" charset="0"/>
              </a:rPr>
              <a:t>khỏi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khuôn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gắn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với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kiểm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GV </a:t>
            </a:r>
            <a:r>
              <a:rPr lang="en-US" sz="3600" dirty="0" err="1">
                <a:solidFill>
                  <a:srgbClr val="002060"/>
                </a:solidFill>
                <a:latin typeface="Times New Roman" panose="02020603050405020304" pitchFamily="18" charset="0"/>
                <a:cs typeface="Times New Roman" panose="02020603050405020304" pitchFamily="18" charset="0"/>
              </a:rPr>
              <a:t>chưa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tốt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tập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dựa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trên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môn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a:t>
            </a:r>
          </a:p>
          <a:p>
            <a:pPr algn="just"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a:p>
            <a:pPr eaLnBrk="1" fontAlgn="auto" hangingPunct="1">
              <a:spcAft>
                <a:spcPts val="0"/>
              </a:spcAft>
              <a:buFont typeface="Wingdings 3" charset="2"/>
              <a:buChar char=""/>
              <a:defRPr/>
            </a:pPr>
            <a:endParaRPr lang="en-US" sz="3600" dirty="0">
              <a:solidFill>
                <a:schemeClr val="tx1">
                  <a:lumMod val="75000"/>
                  <a:lumOff val="25000"/>
                </a:schemeClr>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xmlns="" id="{69FAEC35-F73B-4F61-94B9-5A326B22FE7C}"/>
              </a:ext>
            </a:extLst>
          </p:cNvPr>
          <p:cNvSpPr/>
          <p:nvPr/>
        </p:nvSpPr>
        <p:spPr>
          <a:xfrm>
            <a:off x="2716213" y="2676525"/>
            <a:ext cx="7885112" cy="18557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a:extLst>
              <a:ext uri="{FF2B5EF4-FFF2-40B4-BE49-F238E27FC236}">
                <a16:creationId xmlns:a16="http://schemas.microsoft.com/office/drawing/2014/main" xmlns="" id="{6DFAD756-9D0B-4423-BB2A-0E890B534D7E}"/>
              </a:ext>
            </a:extLst>
          </p:cNvPr>
          <p:cNvSpPr/>
          <p:nvPr/>
        </p:nvSpPr>
        <p:spPr>
          <a:xfrm>
            <a:off x="2925173" y="3189092"/>
            <a:ext cx="7231595" cy="830997"/>
          </a:xfrm>
          <a:prstGeom prst="rect">
            <a:avLst/>
          </a:prstGeom>
          <a:noFill/>
        </p:spPr>
        <p:txBody>
          <a:bodyPr wrap="none">
            <a:spAutoFit/>
            <a:scene3d>
              <a:camera prst="perspectiveRelaxedModerately"/>
              <a:lightRig rig="threePt" dir="t"/>
            </a:scene3d>
          </a:bodyPr>
          <a:lstStyle/>
          <a:p>
            <a:pPr algn="ctr">
              <a:defRPr/>
            </a:pP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TRÂN TRỌNG CÁM </a:t>
            </a:r>
            <a:r>
              <a:rPr lang="vi-VN"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Ơ</a:t>
            </a:r>
            <a:r>
              <a:rPr lang="en-US" sz="4800" b="1" dirty="0">
                <a:ln w="12700">
                  <a:solidFill>
                    <a:schemeClr val="accent1"/>
                  </a:solidFill>
                  <a:prstDash val="solid"/>
                </a:ln>
                <a:solidFill>
                  <a:schemeClr val="bg1"/>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xmlns="" id="{96BB4B39-4886-45CF-8BA9-5CE7910BF1B9}"/>
              </a:ext>
            </a:extLst>
          </p:cNvPr>
          <p:cNvSpPr>
            <a:spLocks noGrp="1" noChangeArrowheads="1"/>
          </p:cNvSpPr>
          <p:nvPr>
            <p:ph idx="1"/>
          </p:nvPr>
        </p:nvSpPr>
        <p:spPr>
          <a:xfrm>
            <a:off x="557213" y="1444625"/>
            <a:ext cx="10947400" cy="5526088"/>
          </a:xfrm>
        </p:spPr>
        <p:txBody>
          <a:bodyPr/>
          <a:lstStyle/>
          <a:p>
            <a:pPr algn="just" eaLnBrk="1" hangingPunct="1"/>
            <a:r>
              <a:rPr lang="en-US" altLang="en-US" sz="3600">
                <a:latin typeface="Times New Roman" panose="02020603050405020304" pitchFamily="18" charset="0"/>
                <a:cs typeface="Times New Roman" panose="02020603050405020304" pitchFamily="18" charset="0"/>
              </a:rPr>
              <a:t> </a:t>
            </a:r>
            <a:r>
              <a:rPr lang="en-US" altLang="en-US" sz="3600">
                <a:solidFill>
                  <a:srgbClr val="002060"/>
                </a:solidFill>
                <a:latin typeface="Times New Roman" panose="02020603050405020304" pitchFamily="18" charset="0"/>
                <a:cs typeface="Times New Roman" panose="02020603050405020304" pitchFamily="18" charset="0"/>
              </a:rPr>
              <a:t>HS chủ yếu ghi nhớ kiến thức có sẵn, ít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vận dụng kiến thức vào giải quyết các vấn đề trong học tập và trong cuộc sống. ( xem nhận định qua KS.HS lớp 3)</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Kĩ năng đọc để hiểu một bài toán giải có lời văn còn hạn chế.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có kĩ năng tự phân tích tình huống để tìm ra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giải quyết vấn đề.</a:t>
            </a:r>
          </a:p>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Việc tiếp nhận kiến thức mới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được tự nhiên; kể cả giờ luyện tập HS ch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a đ</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ợc phát huy hết năng lực, thường phụ thuộc nhiều vào h</a:t>
            </a:r>
            <a:r>
              <a:rPr lang="vi-VN" altLang="en-US" sz="3600">
                <a:solidFill>
                  <a:srgbClr val="002060"/>
                </a:solidFill>
                <a:latin typeface="Times New Roman" panose="02020603050405020304" pitchFamily="18" charset="0"/>
                <a:cs typeface="Times New Roman" panose="02020603050405020304" pitchFamily="18" charset="0"/>
              </a:rPr>
              <a:t>ư</a:t>
            </a:r>
            <a:r>
              <a:rPr lang="en-US" altLang="en-US" sz="3600">
                <a:solidFill>
                  <a:srgbClr val="002060"/>
                </a:solidFill>
                <a:latin typeface="Times New Roman" panose="02020603050405020304" pitchFamily="18" charset="0"/>
                <a:cs typeface="Times New Roman" panose="02020603050405020304" pitchFamily="18" charset="0"/>
              </a:rPr>
              <a:t>ớng dẫn của GV.</a:t>
            </a:r>
          </a:p>
          <a:p>
            <a:pPr eaLnBrk="1" hangingPunct="1"/>
            <a:endParaRPr lang="en-US" altLang="en-US" sz="3600">
              <a:latin typeface="Times New Roman" panose="02020603050405020304" pitchFamily="18" charset="0"/>
              <a:cs typeface="Times New Roman" panose="02020603050405020304" pitchFamily="18" charset="0"/>
            </a:endParaRPr>
          </a:p>
        </p:txBody>
      </p:sp>
      <p:sp>
        <p:nvSpPr>
          <p:cNvPr id="22531" name="Title 1">
            <a:extLst>
              <a:ext uri="{FF2B5EF4-FFF2-40B4-BE49-F238E27FC236}">
                <a16:creationId xmlns:a16="http://schemas.microsoft.com/office/drawing/2014/main" xmlns="" id="{435AE0CD-C96E-4F52-ADB0-BE62162909F7}"/>
              </a:ext>
            </a:extLst>
          </p:cNvPr>
          <p:cNvSpPr>
            <a:spLocks noGrp="1" noChangeArrowheads="1"/>
          </p:cNvSpPr>
          <p:nvPr>
            <p:ph type="title"/>
          </p:nvPr>
        </p:nvSpPr>
        <p:spPr>
          <a:xfrm>
            <a:off x="1639888" y="690563"/>
            <a:ext cx="8912225" cy="754062"/>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THỰC TRẠNG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xmlns="" id="{D8BC14B9-D622-4E97-877E-78DBF38FB86B}"/>
              </a:ext>
            </a:extLst>
          </p:cNvPr>
          <p:cNvSpPr>
            <a:spLocks noGrp="1" noChangeArrowheads="1"/>
          </p:cNvSpPr>
          <p:nvPr>
            <p:ph idx="1"/>
          </p:nvPr>
        </p:nvSpPr>
        <p:spPr>
          <a:xfrm>
            <a:off x="338138" y="1484313"/>
            <a:ext cx="11515725" cy="5486400"/>
          </a:xfrm>
        </p:spPr>
        <p:txBody>
          <a:bodyPr/>
          <a:lstStyle/>
          <a:p>
            <a:pPr algn="just" eaLnBrk="1" hangingPunct="1"/>
            <a:r>
              <a:rPr lang="en-US" altLang="en-US" sz="3600">
                <a:solidFill>
                  <a:srgbClr val="002060"/>
                </a:solidFill>
                <a:latin typeface="Times New Roman" panose="02020603050405020304" pitchFamily="18" charset="0"/>
                <a:cs typeface="Times New Roman" panose="02020603050405020304" pitchFamily="18" charset="0"/>
              </a:rPr>
              <a:t>Nghị quyết số 29-NQ/TW về đổi mới căn bản, toàn điện giáo dục và đào tạo nêu rõ: “Đối với GDPT, </a:t>
            </a:r>
            <a:r>
              <a:rPr lang="en-US" altLang="en-US" sz="3600">
                <a:solidFill>
                  <a:srgbClr val="FF0000"/>
                </a:solidFill>
                <a:latin typeface="Times New Roman" panose="02020603050405020304" pitchFamily="18" charset="0"/>
                <a:cs typeface="Times New Roman" panose="02020603050405020304" pitchFamily="18" charset="0"/>
              </a:rPr>
              <a:t>tập trung phát triển trí tuệ</a:t>
            </a:r>
            <a:r>
              <a:rPr lang="en-US" altLang="en-US" sz="3600">
                <a:solidFill>
                  <a:srgbClr val="002060"/>
                </a:solidFill>
                <a:latin typeface="Times New Roman" panose="02020603050405020304" pitchFamily="18" charset="0"/>
                <a:cs typeface="Times New Roman" panose="02020603050405020304" pitchFamily="18" charset="0"/>
              </a:rPr>
              <a:t>, thể chất, </a:t>
            </a:r>
            <a:r>
              <a:rPr lang="en-US" altLang="en-US" sz="3600">
                <a:solidFill>
                  <a:srgbClr val="FF0000"/>
                </a:solidFill>
                <a:latin typeface="Times New Roman" panose="02020603050405020304" pitchFamily="18" charset="0"/>
                <a:cs typeface="Times New Roman" panose="02020603050405020304" pitchFamily="18" charset="0"/>
              </a:rPr>
              <a:t>hình thành phẩm chất, năng lực </a:t>
            </a:r>
            <a:r>
              <a:rPr lang="en-US" altLang="en-US" sz="3600">
                <a:solidFill>
                  <a:srgbClr val="002060"/>
                </a:solidFill>
                <a:latin typeface="Times New Roman" panose="02020603050405020304" pitchFamily="18" charset="0"/>
                <a:cs typeface="Times New Roman" panose="02020603050405020304" pitchFamily="18" charset="0"/>
              </a:rPr>
              <a:t>công dân, phát hiện và bồi dưỡng năng khiếu, định hướng nghề nghiệp cho HS. Nâng cao chất lượng giáo dục toàn diện, chú trọng giáo dục lí tưởng, truyền thống, đạo đức, lối sống, ngoại ngữ, tin học, </a:t>
            </a:r>
            <a:r>
              <a:rPr lang="en-US" altLang="en-US" sz="3600">
                <a:solidFill>
                  <a:srgbClr val="FF0000"/>
                </a:solidFill>
                <a:latin typeface="Times New Roman" panose="02020603050405020304" pitchFamily="18" charset="0"/>
                <a:cs typeface="Times New Roman" panose="02020603050405020304" pitchFamily="18" charset="0"/>
              </a:rPr>
              <a:t>năng lực và kĩ năng thực hành</a:t>
            </a:r>
            <a:r>
              <a:rPr lang="en-US" altLang="en-US" sz="3600">
                <a:solidFill>
                  <a:srgbClr val="002060"/>
                </a:solidFill>
                <a:latin typeface="Times New Roman" panose="02020603050405020304" pitchFamily="18" charset="0"/>
                <a:cs typeface="Times New Roman" panose="02020603050405020304" pitchFamily="18" charset="0"/>
              </a:rPr>
              <a:t>, </a:t>
            </a:r>
            <a:r>
              <a:rPr lang="en-US" altLang="en-US" sz="3600">
                <a:solidFill>
                  <a:srgbClr val="FF0000"/>
                </a:solidFill>
                <a:latin typeface="Times New Roman" panose="02020603050405020304" pitchFamily="18" charset="0"/>
                <a:cs typeface="Times New Roman" panose="02020603050405020304" pitchFamily="18" charset="0"/>
              </a:rPr>
              <a:t>vận dụng kiến thức vào thực tiễn. Phát triển khả năng sáng tạo, </a:t>
            </a:r>
            <a:r>
              <a:rPr lang="en-US" altLang="en-US" sz="3600">
                <a:solidFill>
                  <a:srgbClr val="002060"/>
                </a:solidFill>
                <a:latin typeface="Times New Roman" panose="02020603050405020304" pitchFamily="18" charset="0"/>
                <a:cs typeface="Times New Roman" panose="02020603050405020304" pitchFamily="18" charset="0"/>
              </a:rPr>
              <a:t>tự học, khuyến khích học tập suốt đời”.</a:t>
            </a:r>
          </a:p>
          <a:p>
            <a:pPr algn="just" eaLnBrk="1" hangingPunct="1"/>
            <a:endParaRPr lang="en-US" altLang="en-US"/>
          </a:p>
        </p:txBody>
      </p:sp>
      <p:sp>
        <p:nvSpPr>
          <p:cNvPr id="23555" name="Rectangle 2">
            <a:extLst>
              <a:ext uri="{FF2B5EF4-FFF2-40B4-BE49-F238E27FC236}">
                <a16:creationId xmlns:a16="http://schemas.microsoft.com/office/drawing/2014/main" xmlns="" id="{CE54E1C7-7556-42E1-9228-ABF51A125706}"/>
              </a:ext>
            </a:extLst>
          </p:cNvPr>
          <p:cNvSpPr>
            <a:spLocks noGrp="1" noChangeArrowheads="1"/>
          </p:cNvSpPr>
          <p:nvPr>
            <p:ph type="title"/>
          </p:nvPr>
        </p:nvSpPr>
        <p:spPr>
          <a:xfrm>
            <a:off x="1639888" y="517525"/>
            <a:ext cx="8912225" cy="1281113"/>
          </a:xfrm>
        </p:spPr>
        <p:txBody>
          <a:bodyPr/>
          <a:lstStyle/>
          <a:p>
            <a:pPr eaLnBrk="1" hangingPunct="1"/>
            <a:r>
              <a:rPr lang="en-US" altLang="en-US" b="1">
                <a:solidFill>
                  <a:srgbClr val="C00000"/>
                </a:solidFill>
                <a:latin typeface="Times New Roman" panose="02020603050405020304" pitchFamily="18" charset="0"/>
                <a:cs typeface="Times New Roman" panose="02020603050405020304" pitchFamily="18" charset="0"/>
              </a:rPr>
              <a:t>2-</a:t>
            </a:r>
            <a:r>
              <a:rPr lang="en-US" altLang="en-US" b="1"/>
              <a:t> </a:t>
            </a:r>
            <a:r>
              <a:rPr lang="en-US" altLang="en-US" b="1">
                <a:solidFill>
                  <a:srgbClr val="C00000"/>
                </a:solidFill>
                <a:latin typeface="Times New Roman" panose="02020603050405020304" pitchFamily="18" charset="0"/>
                <a:cs typeface="Times New Roman" panose="02020603050405020304" pitchFamily="18" charset="0"/>
              </a:rPr>
              <a:t>NHIỆM VỤ TRỌNG TÂM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a:extLst>
              <a:ext uri="{FF2B5EF4-FFF2-40B4-BE49-F238E27FC236}">
                <a16:creationId xmlns:a16="http://schemas.microsoft.com/office/drawing/2014/main" xmlns="" id="{94259A40-57F0-43A1-A13C-9FA2EC42144B}"/>
              </a:ext>
            </a:extLst>
          </p:cNvPr>
          <p:cNvSpPr>
            <a:spLocks noGrp="1" noChangeArrowheads="1"/>
          </p:cNvSpPr>
          <p:nvPr>
            <p:ph idx="1"/>
          </p:nvPr>
        </p:nvSpPr>
        <p:spPr>
          <a:xfrm>
            <a:off x="676275" y="1206500"/>
            <a:ext cx="11317288" cy="5260975"/>
          </a:xfrm>
        </p:spPr>
        <p:txBody>
          <a:bodyPr/>
          <a:lstStyle/>
          <a:p>
            <a:pPr algn="just"/>
            <a:r>
              <a:rPr lang="en-US" altLang="en-US" sz="3200">
                <a:solidFill>
                  <a:srgbClr val="002060"/>
                </a:solidFill>
                <a:latin typeface="Times New Roman" panose="02020603050405020304" pitchFamily="18" charset="0"/>
                <a:cs typeface="Times New Roman" panose="02020603050405020304" pitchFamily="18" charset="0"/>
              </a:rPr>
              <a:t>Môn Toán góp phần hình thành và phát triển cho học sinh năng lực toán học (biểu hiện tập trung nhất của năng lực tính toán) bao gồm các thành phần cốt lõi sau: </a:t>
            </a:r>
            <a:r>
              <a:rPr lang="en-US" altLang="en-US" sz="3200" b="1" i="1">
                <a:solidFill>
                  <a:srgbClr val="002060"/>
                </a:solidFill>
                <a:latin typeface="Times New Roman" panose="02020603050405020304" pitchFamily="18" charset="0"/>
                <a:cs typeface="Times New Roman" panose="02020603050405020304" pitchFamily="18" charset="0"/>
              </a:rPr>
              <a:t>năng lực tư duy và lập luận toán học; năng lực mô hình hoá toán học; năng lực giải quyết vấn đề toán học; năng lực giao tiếp toán học; năng lực sử dụng công cụ, phương tiện học toán.</a:t>
            </a: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2008F912-1771-49DF-BBDD-24B26FF41F33}"/>
              </a:ext>
            </a:extLst>
          </p:cNvPr>
          <p:cNvSpPr>
            <a:spLocks noGrp="1" noChangeArrowheads="1"/>
          </p:cNvSpPr>
          <p:nvPr>
            <p:ph type="body" idx="1"/>
          </p:nvPr>
        </p:nvSpPr>
        <p:spPr>
          <a:xfrm>
            <a:off x="2589213" y="2133600"/>
            <a:ext cx="8915400" cy="3778250"/>
          </a:xfrm>
        </p:spPr>
        <p:txBody>
          <a:bodyPr/>
          <a:lstStyle/>
          <a:p>
            <a:endParaRPr lang="en-US" altLang="en-US"/>
          </a:p>
        </p:txBody>
      </p:sp>
      <p:pic>
        <p:nvPicPr>
          <p:cNvPr id="25603" name="Picture 3" descr="Ti_le_luu_tru_thong_tin">
            <a:extLst>
              <a:ext uri="{FF2B5EF4-FFF2-40B4-BE49-F238E27FC236}">
                <a16:creationId xmlns:a16="http://schemas.microsoft.com/office/drawing/2014/main" xmlns="" id="{43686D80-456D-48F4-81BE-7E6E952E5B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9413" y="0"/>
            <a:ext cx="10542587" cy="6750050"/>
          </a:xfrm>
          <a:prstGeom prst="rect">
            <a:avLst/>
          </a:prstGeom>
          <a:solidFill>
            <a:srgbClr val="92D050"/>
          </a:solidFill>
          <a:ln w="9525">
            <a:solidFill>
              <a:srgbClr val="00B0F0"/>
            </a:solidFill>
            <a:miter lim="800000"/>
            <a:headEnd/>
            <a:tailEnd/>
          </a:ln>
        </p:spPr>
      </p:pic>
      <p:sp>
        <p:nvSpPr>
          <p:cNvPr id="2" name="Date Placeholder 1">
            <a:extLst>
              <a:ext uri="{FF2B5EF4-FFF2-40B4-BE49-F238E27FC236}">
                <a16:creationId xmlns:a16="http://schemas.microsoft.com/office/drawing/2014/main" xmlns="" id="{1C587006-2013-4AA0-A768-652B26888D8F}"/>
              </a:ext>
            </a:extLst>
          </p:cNvPr>
          <p:cNvSpPr>
            <a:spLocks noGrp="1"/>
          </p:cNvSpPr>
          <p:nvPr>
            <p:ph type="dt" sz="quarter" idx="10"/>
          </p:nvPr>
        </p:nvSpPr>
        <p:spPr/>
        <p:txBody>
          <a:bodyPr/>
          <a:lstStyle/>
          <a:p>
            <a:pPr>
              <a:defRPr/>
            </a:pPr>
            <a:fld id="{235D07C6-6B66-480F-ACF5-1DBF2CD8F729}" type="datetime1">
              <a:rPr lang="vi-VN" smtClean="0"/>
              <a:pPr>
                <a:defRPr/>
              </a:pPr>
              <a:t>08/05/2020</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798BCF-EDBE-4D35-8A25-7E7F506BC847}"/>
              </a:ext>
            </a:extLst>
          </p:cNvPr>
          <p:cNvSpPr>
            <a:spLocks noGrp="1"/>
          </p:cNvSpPr>
          <p:nvPr>
            <p:ph idx="1"/>
          </p:nvPr>
        </p:nvSpPr>
        <p:spPr>
          <a:xfrm>
            <a:off x="530225" y="1311275"/>
            <a:ext cx="11515725" cy="5546725"/>
          </a:xfrm>
        </p:spPr>
        <p:txBody>
          <a:bodyPr rtlCol="0">
            <a:normAutofit fontScale="92500"/>
          </a:bodyPr>
          <a:lstStyle/>
          <a:p>
            <a:pPr algn="just" eaLnBrk="1" fontAlgn="auto" hangingPunct="1">
              <a:spcAft>
                <a:spcPts val="0"/>
              </a:spcAft>
              <a:buFont typeface="Wingdings 3" charset="2"/>
              <a:buChar char=""/>
              <a:defRPr/>
            </a:pPr>
            <a:r>
              <a:rPr lang="en-US" sz="3600" dirty="0">
                <a:solidFill>
                  <a:schemeClr val="tx1">
                    <a:lumMod val="75000"/>
                    <a:lumOff val="25000"/>
                  </a:schemeClr>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trình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tổ</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chức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điều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thể</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ngừng</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giúp</a:t>
            </a:r>
            <a:r>
              <a:rPr lang="en-US" sz="3600" dirty="0">
                <a:solidFill>
                  <a:srgbClr val="002060"/>
                </a:solidFill>
                <a:latin typeface="Times New Roman" panose="02020603050405020304" pitchFamily="18" charset="0"/>
                <a:cs typeface="Times New Roman" panose="02020603050405020304" pitchFamily="18" charset="0"/>
              </a:rPr>
              <a:t> HS </a:t>
            </a:r>
            <a:r>
              <a:rPr lang="en-US" sz="3600" dirty="0" err="1">
                <a:solidFill>
                  <a:srgbClr val="002060"/>
                </a:solidFill>
                <a:latin typeface="Times New Roman" panose="02020603050405020304" pitchFamily="18" charset="0"/>
                <a:cs typeface="Times New Roman" panose="02020603050405020304" pitchFamily="18" charset="0"/>
              </a:rPr>
              <a:t>cải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tiến</a:t>
            </a:r>
            <a:r>
              <a:rPr lang="en-US" sz="3600" dirty="0">
                <a:solidFill>
                  <a:srgbClr val="002060"/>
                </a:solidFill>
                <a:latin typeface="Times New Roman" panose="02020603050405020304" pitchFamily="18" charset="0"/>
                <a:cs typeface="Times New Roman" panose="02020603050405020304" pitchFamily="18" charset="0"/>
              </a:rPr>
              <a:t> PP </a:t>
            </a:r>
            <a:r>
              <a:rPr lang="en-US" sz="3600" dirty="0" err="1">
                <a:solidFill>
                  <a:srgbClr val="002060"/>
                </a:solidFill>
                <a:latin typeface="Times New Roman" panose="02020603050405020304" pitchFamily="18" charset="0"/>
                <a:cs typeface="Times New Roman" panose="02020603050405020304" pitchFamily="18" charset="0"/>
              </a:rPr>
              <a:t>học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thông</a:t>
            </a:r>
            <a:r>
              <a:rPr lang="en-US" sz="3600" dirty="0">
                <a:solidFill>
                  <a:srgbClr val="002060"/>
                </a:solidFill>
                <a:latin typeface="Times New Roman" panose="02020603050405020304" pitchFamily="18" charset="0"/>
                <a:cs typeface="Times New Roman" panose="02020603050405020304" pitchFamily="18" charset="0"/>
              </a:rPr>
              <a:t> qua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hoạt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it-IT" sz="3600" b="1" dirty="0">
                <a:solidFill>
                  <a:srgbClr val="FF0000"/>
                </a:solidFill>
                <a:latin typeface="Times New Roman" panose="02020603050405020304" pitchFamily="18" charset="0"/>
                <a:cs typeface="Times New Roman" panose="02020603050405020304" pitchFamily="18" charset="0"/>
              </a:rPr>
              <a:t>Khám phá, thực hành, vận dụng</a:t>
            </a:r>
            <a:endParaRPr lang="en-US" sz="3600" dirty="0">
              <a:solidFill>
                <a:srgbClr val="002060"/>
              </a:solidFill>
              <a:latin typeface="Times New Roman" panose="02020603050405020304" pitchFamily="18" charset="0"/>
              <a:cs typeface="Times New Roman" panose="02020603050405020304" pitchFamily="18" charset="0"/>
            </a:endParaRPr>
          </a:p>
          <a:p>
            <a:pPr algn="just" eaLnBrk="1" fontAlgn="auto" hangingPunct="1">
              <a:spcAft>
                <a:spcPts val="0"/>
              </a:spcAft>
              <a:buFont typeface="Wingdings 3" charset="2"/>
              <a:buChar char=""/>
              <a:defRPr/>
            </a:pP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nào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dở</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mỗi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đều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giá</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trị</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riêng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nó</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hay </a:t>
            </a:r>
            <a:r>
              <a:rPr lang="en-US" sz="3600" dirty="0" err="1">
                <a:solidFill>
                  <a:srgbClr val="002060"/>
                </a:solidFill>
                <a:latin typeface="Times New Roman" panose="02020603050405020304" pitchFamily="18" charset="0"/>
                <a:cs typeface="Times New Roman" panose="02020603050405020304" pitchFamily="18" charset="0"/>
              </a:rPr>
              <a:t>không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hiệu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quả</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phụ</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thuộc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vào</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Nếu</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biết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kết </a:t>
            </a:r>
            <a:r>
              <a:rPr lang="en-US" sz="3600" dirty="0" err="1">
                <a:solidFill>
                  <a:srgbClr val="002060"/>
                </a:solidFill>
                <a:latin typeface="Times New Roman" panose="02020603050405020304" pitchFamily="18" charset="0"/>
                <a:cs typeface="Times New Roman" panose="02020603050405020304" pitchFamily="18" charset="0"/>
              </a:rPr>
              <a:t>hợp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bổ</a:t>
            </a:r>
            <a:r>
              <a:rPr lang="en-US" sz="3600" dirty="0">
                <a:solidFill>
                  <a:srgbClr val="002060"/>
                </a:solidFill>
                <a:latin typeface="Times New Roman" panose="02020603050405020304" pitchFamily="18" charset="0"/>
                <a:cs typeface="Times New Roman" panose="02020603050405020304" pitchFamily="18" charset="0"/>
              </a:rPr>
              <a:t> sung </a:t>
            </a:r>
            <a:r>
              <a:rPr lang="en-US" sz="3600" dirty="0" err="1">
                <a:solidFill>
                  <a:srgbClr val="002060"/>
                </a:solidFill>
                <a:latin typeface="Times New Roman" panose="02020603050405020304" pitchFamily="18" charset="0"/>
                <a:cs typeface="Times New Roman" panose="02020603050405020304" pitchFamily="18" charset="0"/>
              </a:rPr>
              <a:t>các</a:t>
            </a:r>
            <a:r>
              <a:rPr lang="en-US" sz="3600" dirty="0">
                <a:solidFill>
                  <a:srgbClr val="002060"/>
                </a:solidFill>
                <a:latin typeface="Times New Roman" panose="02020603050405020304" pitchFamily="18" charset="0"/>
                <a:cs typeface="Times New Roman" panose="02020603050405020304" pitchFamily="18" charset="0"/>
              </a:rPr>
              <a:t> PPDH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nhau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thì</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sẽ</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tránh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nhàm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tạo</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sự</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động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nghĩ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cách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làm</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của</a:t>
            </a:r>
            <a:r>
              <a:rPr lang="en-US" sz="3600" dirty="0">
                <a:solidFill>
                  <a:srgbClr val="002060"/>
                </a:solidFill>
                <a:latin typeface="Times New Roman" panose="02020603050405020304" pitchFamily="18" charset="0"/>
                <a:cs typeface="Times New Roman" panose="02020603050405020304" pitchFamily="18" charset="0"/>
              </a:rPr>
              <a:t> HS.</a:t>
            </a:r>
          </a:p>
          <a:p>
            <a:pPr algn="just" eaLnBrk="1" fontAlgn="auto" hangingPunct="1">
              <a:spcAft>
                <a:spcPts val="0"/>
              </a:spcAft>
              <a:buFont typeface="Wingdings 3" charset="2"/>
              <a:buChar char=""/>
              <a:defRPr/>
            </a:pP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26627" name="Title 1">
            <a:extLst>
              <a:ext uri="{FF2B5EF4-FFF2-40B4-BE49-F238E27FC236}">
                <a16:creationId xmlns:a16="http://schemas.microsoft.com/office/drawing/2014/main" xmlns="" id="{A5EF0E2C-E19C-4ABC-88E2-2B1300F7DE92}"/>
              </a:ext>
            </a:extLst>
          </p:cNvPr>
          <p:cNvSpPr txBox="1">
            <a:spLocks noChangeArrowheads="1"/>
          </p:cNvSpPr>
          <p:nvPr/>
        </p:nvSpPr>
        <p:spPr bwMode="auto">
          <a:xfrm>
            <a:off x="1576388" y="177800"/>
            <a:ext cx="10615612" cy="126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algn="ctr" eaLnBrk="1" hangingPunct="1">
              <a:spcBef>
                <a:spcPct val="0"/>
              </a:spcBef>
              <a:buClrTx/>
              <a:buFontTx/>
              <a:buNone/>
            </a:pPr>
            <a:r>
              <a:rPr lang="en-US" altLang="en-US" sz="3600" b="1">
                <a:solidFill>
                  <a:srgbClr val="C00000"/>
                </a:solidFill>
                <a:latin typeface="Times New Roman" panose="02020603050405020304" pitchFamily="18" charset="0"/>
                <a:cs typeface="Times New Roman" panose="02020603050405020304" pitchFamily="18" charset="0"/>
              </a:rPr>
              <a:t>3- ĐỔI MỚI PPDH THEO H</a:t>
            </a:r>
            <a:r>
              <a:rPr lang="vi-VN" altLang="en-US" sz="3600" b="1">
                <a:solidFill>
                  <a:srgbClr val="C00000"/>
                </a:solidFill>
                <a:latin typeface="Times New Roman" panose="02020603050405020304" pitchFamily="18" charset="0"/>
                <a:cs typeface="Times New Roman" panose="02020603050405020304" pitchFamily="18" charset="0"/>
              </a:rPr>
              <a:t>Ư</a:t>
            </a:r>
            <a:r>
              <a:rPr lang="en-US" altLang="en-US" sz="3600" b="1">
                <a:solidFill>
                  <a:srgbClr val="C00000"/>
                </a:solidFill>
                <a:latin typeface="Times New Roman" panose="02020603050405020304" pitchFamily="18" charset="0"/>
                <a:cs typeface="Times New Roman" panose="02020603050405020304" pitchFamily="18" charset="0"/>
              </a:rPr>
              <a:t>ỚNG TÍCH CỰC</a:t>
            </a:r>
            <a:br>
              <a:rPr lang="en-US" altLang="en-US" sz="3600" b="1">
                <a:solidFill>
                  <a:srgbClr val="C00000"/>
                </a:solidFill>
                <a:latin typeface="Times New Roman" panose="02020603050405020304" pitchFamily="18" charset="0"/>
                <a:cs typeface="Times New Roman" panose="02020603050405020304" pitchFamily="18" charset="0"/>
              </a:rPr>
            </a:br>
            <a:r>
              <a:rPr lang="en-US" altLang="en-US" sz="3600"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3310327-F0F5-4095-8320-6FAB5D752F83}"/>
              </a:ext>
            </a:extLst>
          </p:cNvPr>
          <p:cNvSpPr>
            <a:spLocks noGrp="1"/>
          </p:cNvSpPr>
          <p:nvPr>
            <p:ph idx="1"/>
          </p:nvPr>
        </p:nvSpPr>
        <p:spPr>
          <a:xfrm>
            <a:off x="430213" y="1862138"/>
            <a:ext cx="11379200" cy="4173537"/>
          </a:xfrm>
        </p:spPr>
        <p:txBody>
          <a:bodyPr rtlCol="0">
            <a:normAutofit/>
          </a:bodyPr>
          <a:lstStyle/>
          <a:p>
            <a:pPr algn="just" eaLnBrk="1" fontAlgn="auto" hangingPunct="1">
              <a:spcAft>
                <a:spcPts val="0"/>
              </a:spcAft>
              <a:buFont typeface="Wingdings 3" charset="2"/>
              <a:buChar char=""/>
              <a:defRPr/>
            </a:pPr>
            <a:r>
              <a:rPr lang="en-US" sz="3600" b="1"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Trong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dạy</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toán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ngoài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mục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tiêu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chủ</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yếu</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bồi</a:t>
            </a:r>
            <a:r>
              <a:rPr lang="en-US" sz="3600" dirty="0">
                <a:solidFill>
                  <a:srgbClr val="002060"/>
                </a:solidFill>
                <a:latin typeface="Times New Roman" panose="02020603050405020304" pitchFamily="18" charset="0"/>
                <a:cs typeface="Times New Roman" panose="02020603050405020304" pitchFamily="18" charset="0"/>
              </a:rPr>
              <a:t> d</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kĩ</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tính</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toán</a:t>
            </a:r>
            <a:r>
              <a:rPr lang="en-US" sz="3600" dirty="0">
                <a:solidFill>
                  <a:srgbClr val="002060"/>
                </a:solidFill>
                <a:latin typeface="Times New Roman" panose="02020603050405020304" pitchFamily="18" charset="0"/>
                <a:cs typeface="Times New Roman" panose="02020603050405020304" pitchFamily="18" charset="0"/>
              </a:rPr>
              <a:t>, ng</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ời</a:t>
            </a:r>
            <a:r>
              <a:rPr lang="en-US" sz="3600" dirty="0">
                <a:solidFill>
                  <a:srgbClr val="002060"/>
                </a:solidFill>
                <a:latin typeface="Times New Roman" panose="02020603050405020304" pitchFamily="18" charset="0"/>
                <a:cs typeface="Times New Roman" panose="02020603050405020304" pitchFamily="18" charset="0"/>
              </a:rPr>
              <a:t> GV </a:t>
            </a:r>
            <a:r>
              <a:rPr lang="en-US" sz="3600" dirty="0" err="1">
                <a:solidFill>
                  <a:srgbClr val="002060"/>
                </a:solidFill>
                <a:latin typeface="Times New Roman" panose="02020603050405020304" pitchFamily="18" charset="0"/>
                <a:cs typeface="Times New Roman" panose="02020603050405020304" pitchFamily="18" charset="0"/>
              </a:rPr>
              <a:t>còn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phải</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chú</a:t>
            </a:r>
            <a:r>
              <a:rPr lang="en-US" sz="3600" dirty="0">
                <a:solidFill>
                  <a:srgbClr val="002060"/>
                </a:solidFill>
                <a:latin typeface="Times New Roman" panose="02020603050405020304" pitchFamily="18" charset="0"/>
                <a:cs typeface="Times New Roman" panose="02020603050405020304" pitchFamily="18" charset="0"/>
              </a:rPr>
              <a:t> ý </a:t>
            </a:r>
            <a:r>
              <a:rPr lang="en-US" sz="3600" dirty="0" err="1">
                <a:solidFill>
                  <a:srgbClr val="002060"/>
                </a:solidFill>
                <a:latin typeface="Times New Roman" panose="02020603050405020304" pitchFamily="18" charset="0"/>
                <a:cs typeface="Times New Roman" panose="02020603050405020304" pitchFamily="18" charset="0"/>
              </a:rPr>
              <a:t>đến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việc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phát</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triển</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năng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lực</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a:solidFill>
                  <a:srgbClr val="FF0000"/>
                </a:solidFill>
                <a:latin typeface="Times New Roman" panose="02020603050405020304" pitchFamily="18" charset="0"/>
                <a:cs typeface="Times New Roman" panose="02020603050405020304" pitchFamily="18" charset="0"/>
              </a:rPr>
              <a:t>t</a:t>
            </a:r>
            <a:r>
              <a:rPr lang="vi-VN" sz="3600" dirty="0">
                <a:solidFill>
                  <a:srgbClr val="FF0000"/>
                </a:solidFill>
                <a:latin typeface="Times New Roman" panose="02020603050405020304" pitchFamily="18" charset="0"/>
                <a:cs typeface="Times New Roman" panose="02020603050405020304" pitchFamily="18" charset="0"/>
              </a:rPr>
              <a:t>ư</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duy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và</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bồi</a:t>
            </a:r>
            <a:r>
              <a:rPr lang="en-US" sz="3600" dirty="0">
                <a:solidFill>
                  <a:srgbClr val="002060"/>
                </a:solidFill>
                <a:latin typeface="Times New Roman" panose="02020603050405020304" pitchFamily="18" charset="0"/>
                <a:cs typeface="Times New Roman" panose="02020603050405020304" pitchFamily="18" charset="0"/>
              </a:rPr>
              <a:t> d</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a:t>
            </a:r>
            <a:r>
              <a:rPr lang="vi-VN" sz="3600" dirty="0">
                <a:solidFill>
                  <a:srgbClr val="002060"/>
                </a:solidFill>
                <a:latin typeface="Times New Roman" panose="02020603050405020304" pitchFamily="18" charset="0"/>
                <a:cs typeface="Times New Roman" panose="02020603050405020304" pitchFamily="18" charset="0"/>
              </a:rPr>
              <a:t>ư</a:t>
            </a:r>
            <a:r>
              <a:rPr lang="en-US" sz="3600" dirty="0" err="1">
                <a:solidFill>
                  <a:srgbClr val="002060"/>
                </a:solidFill>
                <a:latin typeface="Times New Roman" panose="02020603050405020304" pitchFamily="18" charset="0"/>
                <a:cs typeface="Times New Roman" panose="02020603050405020304" pitchFamily="18" charset="0"/>
              </a:rPr>
              <a:t>ơng</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pháp</a:t>
            </a:r>
            <a:r>
              <a:rPr lang="en-US" sz="3600" dirty="0">
                <a:solidFill>
                  <a:srgbClr val="00206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suy</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FF0000"/>
                </a:solidFill>
                <a:latin typeface="Times New Roman" panose="02020603050405020304" pitchFamily="18" charset="0"/>
                <a:cs typeface="Times New Roman" panose="02020603050405020304" pitchFamily="18" charset="0"/>
              </a:rPr>
              <a:t>luận</a:t>
            </a:r>
            <a:r>
              <a:rPr lang="en-US" sz="3600" dirty="0">
                <a:solidFill>
                  <a:srgbClr val="FF0000"/>
                </a:solidFill>
                <a:latin typeface="Times New Roman" panose="02020603050405020304" pitchFamily="18" charset="0"/>
                <a:cs typeface="Times New Roman" panose="02020603050405020304" pitchFamily="18" charset="0"/>
              </a:rPr>
              <a:t> </a:t>
            </a:r>
            <a:r>
              <a:rPr lang="en-US" sz="3600" dirty="0" err="1">
                <a:solidFill>
                  <a:srgbClr val="002060"/>
                </a:solidFill>
                <a:latin typeface="Times New Roman" panose="02020603050405020304" pitchFamily="18" charset="0"/>
                <a:cs typeface="Times New Roman" panose="02020603050405020304" pitchFamily="18" charset="0"/>
              </a:rPr>
              <a:t>cho</a:t>
            </a:r>
            <a:r>
              <a:rPr lang="en-US" sz="3600" dirty="0">
                <a:solidFill>
                  <a:srgbClr val="002060"/>
                </a:solidFill>
                <a:latin typeface="Times New Roman" panose="02020603050405020304" pitchFamily="18" charset="0"/>
                <a:cs typeface="Times New Roman" panose="02020603050405020304" pitchFamily="18" charset="0"/>
              </a:rPr>
              <a:t> HS. </a:t>
            </a:r>
          </a:p>
          <a:p>
            <a:pPr marL="0" indent="0" eaLnBrk="1" fontAlgn="auto" hangingPunct="1">
              <a:spcAft>
                <a:spcPts val="0"/>
              </a:spcAft>
              <a:buFont typeface="Wingdings 3" charset="2"/>
              <a:buNone/>
              <a:defRPr/>
            </a:pPr>
            <a:endParaRPr lang="en-US" sz="3600" dirty="0">
              <a:solidFill>
                <a:srgbClr val="002060"/>
              </a:solidFill>
              <a:latin typeface="Times New Roman" panose="02020603050405020304" pitchFamily="18" charset="0"/>
              <a:cs typeface="Times New Roman" panose="02020603050405020304" pitchFamily="18" charset="0"/>
            </a:endParaRPr>
          </a:p>
          <a:p>
            <a:pPr marL="0" indent="0" eaLnBrk="1" fontAlgn="auto" hangingPunct="1">
              <a:spcAft>
                <a:spcPts val="0"/>
              </a:spcAft>
              <a:buFont typeface="Wingdings 3" charset="2"/>
              <a:buNone/>
              <a:defRPr/>
            </a:pP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27651" name="Title 1">
            <a:extLst>
              <a:ext uri="{FF2B5EF4-FFF2-40B4-BE49-F238E27FC236}">
                <a16:creationId xmlns:a16="http://schemas.microsoft.com/office/drawing/2014/main" xmlns="" id="{C5E197EE-0801-45C0-848B-02451E6CABA9}"/>
              </a:ext>
            </a:extLst>
          </p:cNvPr>
          <p:cNvSpPr>
            <a:spLocks noGrp="1" noChangeArrowheads="1"/>
          </p:cNvSpPr>
          <p:nvPr>
            <p:ph type="title"/>
          </p:nvPr>
        </p:nvSpPr>
        <p:spPr>
          <a:xfrm>
            <a:off x="1482725" y="706438"/>
            <a:ext cx="10615613" cy="1263650"/>
          </a:xfrm>
        </p:spPr>
        <p:txBody>
          <a:bodyPr/>
          <a:lstStyle/>
          <a:p>
            <a:pPr algn="ctr" eaLnBrk="1" hangingPunct="1"/>
            <a:r>
              <a:rPr lang="en-US" altLang="en-US" b="1">
                <a:solidFill>
                  <a:srgbClr val="C00000"/>
                </a:solidFill>
                <a:latin typeface="Times New Roman" panose="02020603050405020304" pitchFamily="18" charset="0"/>
                <a:cs typeface="Times New Roman" panose="02020603050405020304" pitchFamily="18" charset="0"/>
              </a:rPr>
              <a:t>3- ĐỔI MỚI PPDH THEO H</a:t>
            </a:r>
            <a:r>
              <a:rPr lang="vi-VN" altLang="en-US" b="1">
                <a:solidFill>
                  <a:srgbClr val="C00000"/>
                </a:solidFill>
                <a:latin typeface="Times New Roman" panose="02020603050405020304" pitchFamily="18" charset="0"/>
                <a:cs typeface="Times New Roman" panose="02020603050405020304" pitchFamily="18" charset="0"/>
              </a:rPr>
              <a:t>Ư</a:t>
            </a:r>
            <a:r>
              <a:rPr lang="en-US" altLang="en-US" b="1">
                <a:solidFill>
                  <a:srgbClr val="C00000"/>
                </a:solidFill>
                <a:latin typeface="Times New Roman" panose="02020603050405020304" pitchFamily="18" charset="0"/>
                <a:cs typeface="Times New Roman" panose="02020603050405020304" pitchFamily="18" charset="0"/>
              </a:rPr>
              <a:t>ỚNG TÍCH CỰC</a:t>
            </a:r>
            <a:br>
              <a:rPr lang="en-US" altLang="en-US" b="1">
                <a:solidFill>
                  <a:srgbClr val="C00000"/>
                </a:solidFill>
                <a:latin typeface="Times New Roman" panose="02020603050405020304" pitchFamily="18" charset="0"/>
                <a:cs typeface="Times New Roman" panose="02020603050405020304" pitchFamily="18" charset="0"/>
              </a:rPr>
            </a:br>
            <a:r>
              <a:rPr lang="en-US" altLang="en-US" b="1">
                <a:solidFill>
                  <a:srgbClr val="C00000"/>
                </a:solidFill>
                <a:latin typeface="Times New Roman" panose="02020603050405020304" pitchFamily="18" charset="0"/>
                <a:cs typeface="Times New Roman" panose="02020603050405020304" pitchFamily="18" charset="0"/>
              </a:rPr>
              <a:t> HÓA HOẠT ĐỘNG CỦA HỌC SINH</a:t>
            </a: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1275</TotalTime>
  <Words>2204</Words>
  <Application>Microsoft Office PowerPoint</Application>
  <PresentationFormat>Custom</PresentationFormat>
  <Paragraphs>169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Wisp</vt:lpstr>
      <vt:lpstr>CHUYÊN ĐỀ PHẦN 1  DẠY HỌC THEO HƯỚNG TÍCH CỰC HÓA HOẠT ĐỘNG CỦA HỌC SINH</vt:lpstr>
      <vt:lpstr>1- THỰC TRẠNG CỦA VIỆC DẠY – HỌC TOÁN HIỆN NAY CỦA HỌC SINH TIỂU HỌC</vt:lpstr>
      <vt:lpstr>THỰC TRẠNG</vt:lpstr>
      <vt:lpstr>THỰC TRẠNG</vt:lpstr>
      <vt:lpstr>2- NHIỆM VỤ TRỌNG TÂM</vt:lpstr>
      <vt:lpstr>PowerPoint Presentation</vt:lpstr>
      <vt:lpstr>PowerPoint Presentation</vt:lpstr>
      <vt:lpstr>PowerPoint Presentation</vt:lpstr>
      <vt:lpstr>3- ĐỔI MỚI PPDH THEO HƯỚNG TÍCH CỰC  HÓA HOẠT ĐỘNG CỦA HỌC SINH</vt:lpstr>
      <vt:lpstr>PowerPoint Presentation</vt:lpstr>
      <vt:lpstr>MỘT SỐ HÌNH THỨC TƯ DUY THƯỜNG GẶP</vt:lpstr>
      <vt:lpstr>PowerPoint Presentation</vt:lpstr>
      <vt:lpstr>CÁC PHƯƠNG PHÁP SUY LUẬN THƯỜNG GẶP </vt:lpstr>
      <vt:lpstr>4-TÍNH TÍCH CỰC HÓA TRONG HOẠT ĐỘNG DẠY - HỌC</vt:lpstr>
      <vt:lpstr>4-TÍNH TÍCH CỰC HÓA TRONG HOẠT ĐỘNG DẠY - HỌC</vt:lpstr>
      <vt:lpstr>4-TÍNH TÍCH CỰC HÓA TRONG HOẠT ĐỘNG DẠY - HỌC</vt:lpstr>
      <vt:lpstr>KẾT LUẬN</vt:lpstr>
      <vt:lpstr>PHẦN 2</vt:lpstr>
      <vt:lpstr>1- THỜI LƯỢNG</vt:lpstr>
      <vt:lpstr>2- NỘI DUNG</vt:lpstr>
      <vt:lpstr> LỚP 1</vt:lpstr>
      <vt:lpstr>LỚP 1</vt:lpstr>
      <vt:lpstr>LỚP 1</vt:lpstr>
      <vt:lpstr>LỚP 1</vt:lpstr>
      <vt:lpstr>LỚP 1</vt:lpstr>
      <vt:lpstr>PowerPoint Presentation</vt:lpstr>
      <vt:lpstr>PowerPoint Presentation</vt:lpstr>
      <vt:lpstr>PowerPoint Presentation</vt:lpstr>
      <vt:lpstr>3- PHƯƠNG PHÁP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TRANG</dc:creator>
  <cp:lastModifiedBy>HD King</cp:lastModifiedBy>
  <cp:revision>218</cp:revision>
  <dcterms:created xsi:type="dcterms:W3CDTF">2019-06-28T14:41:07Z</dcterms:created>
  <dcterms:modified xsi:type="dcterms:W3CDTF">2020-05-08T05:02:22Z</dcterms:modified>
</cp:coreProperties>
</file>